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notesMasterIdLst>
    <p:notesMasterId r:id="rId58"/>
  </p:notesMasterIdLst>
  <p:handoutMasterIdLst>
    <p:handoutMasterId r:id="rId59"/>
  </p:handoutMasterIdLst>
  <p:sldIdLst>
    <p:sldId id="615" r:id="rId2"/>
    <p:sldId id="699" r:id="rId3"/>
    <p:sldId id="700" r:id="rId4"/>
    <p:sldId id="703" r:id="rId5"/>
    <p:sldId id="704" r:id="rId6"/>
    <p:sldId id="705" r:id="rId7"/>
    <p:sldId id="691" r:id="rId8"/>
    <p:sldId id="679" r:id="rId9"/>
    <p:sldId id="711" r:id="rId10"/>
    <p:sldId id="742" r:id="rId11"/>
    <p:sldId id="743" r:id="rId12"/>
    <p:sldId id="695" r:id="rId13"/>
    <p:sldId id="710" r:id="rId14"/>
    <p:sldId id="760" r:id="rId15"/>
    <p:sldId id="680" r:id="rId16"/>
    <p:sldId id="681" r:id="rId17"/>
    <p:sldId id="706" r:id="rId18"/>
    <p:sldId id="708" r:id="rId19"/>
    <p:sldId id="712" r:id="rId20"/>
    <p:sldId id="715" r:id="rId21"/>
    <p:sldId id="713" r:id="rId22"/>
    <p:sldId id="714" r:id="rId23"/>
    <p:sldId id="761" r:id="rId24"/>
    <p:sldId id="716" r:id="rId25"/>
    <p:sldId id="717" r:id="rId26"/>
    <p:sldId id="718" r:id="rId27"/>
    <p:sldId id="720" r:id="rId28"/>
    <p:sldId id="721" r:id="rId29"/>
    <p:sldId id="722" r:id="rId30"/>
    <p:sldId id="723" r:id="rId31"/>
    <p:sldId id="724" r:id="rId32"/>
    <p:sldId id="762" r:id="rId33"/>
    <p:sldId id="725" r:id="rId34"/>
    <p:sldId id="726" r:id="rId35"/>
    <p:sldId id="735" r:id="rId36"/>
    <p:sldId id="727" r:id="rId37"/>
    <p:sldId id="729" r:id="rId38"/>
    <p:sldId id="731" r:id="rId39"/>
    <p:sldId id="730" r:id="rId40"/>
    <p:sldId id="732" r:id="rId41"/>
    <p:sldId id="736" r:id="rId42"/>
    <p:sldId id="763" r:id="rId43"/>
    <p:sldId id="687" r:id="rId44"/>
    <p:sldId id="688" r:id="rId45"/>
    <p:sldId id="745" r:id="rId46"/>
    <p:sldId id="746" r:id="rId47"/>
    <p:sldId id="755" r:id="rId48"/>
    <p:sldId id="754" r:id="rId49"/>
    <p:sldId id="756" r:id="rId50"/>
    <p:sldId id="758" r:id="rId51"/>
    <p:sldId id="737" r:id="rId52"/>
    <p:sldId id="765" r:id="rId53"/>
    <p:sldId id="689" r:id="rId54"/>
    <p:sldId id="690" r:id="rId55"/>
    <p:sldId id="747" r:id="rId56"/>
    <p:sldId id="739" r:id="rId57"/>
  </p:sldIdLst>
  <p:sldSz cx="9144000" cy="6858000" type="screen4x3"/>
  <p:notesSz cx="6797675" cy="987425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4E6"/>
    <a:srgbClr val="04A82F"/>
    <a:srgbClr val="33CC33"/>
    <a:srgbClr val="FF9900"/>
    <a:srgbClr val="00009C"/>
    <a:srgbClr val="000094"/>
    <a:srgbClr val="00007E"/>
    <a:srgbClr val="FF0000"/>
    <a:srgbClr val="FF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8" autoAdjust="0"/>
    <p:restoredTop sz="94660" autoAdjust="0"/>
  </p:normalViewPr>
  <p:slideViewPr>
    <p:cSldViewPr>
      <p:cViewPr>
        <p:scale>
          <a:sx n="81" d="100"/>
          <a:sy n="81" d="100"/>
        </p:scale>
        <p:origin x="-99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4" d="100"/>
          <a:sy n="44" d="100"/>
        </p:scale>
        <p:origin x="-2808" y="-10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7602" name="Rectangle 2"/>
          <p:cNvSpPr>
            <a:spLocks noGrp="1" noChangeArrowheads="1"/>
          </p:cNvSpPr>
          <p:nvPr>
            <p:ph type="hdr" sz="quarter"/>
          </p:nvPr>
        </p:nvSpPr>
        <p:spPr bwMode="auto">
          <a:xfrm>
            <a:off x="2" y="1"/>
            <a:ext cx="2945341"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t" anchorCtr="0" compatLnSpc="1">
            <a:prstTxWarp prst="textNoShape">
              <a:avLst/>
            </a:prstTxWarp>
          </a:bodyPr>
          <a:lstStyle>
            <a:lvl1pPr defTabSz="918493">
              <a:defRPr sz="1300"/>
            </a:lvl1pPr>
          </a:lstStyle>
          <a:p>
            <a:pPr>
              <a:defRPr/>
            </a:pPr>
            <a:endParaRPr lang="it-IT"/>
          </a:p>
        </p:txBody>
      </p:sp>
      <p:sp>
        <p:nvSpPr>
          <p:cNvPr id="537603" name="Rectangle 3"/>
          <p:cNvSpPr>
            <a:spLocks noGrp="1" noChangeArrowheads="1"/>
          </p:cNvSpPr>
          <p:nvPr>
            <p:ph type="dt" sz="quarter" idx="1"/>
          </p:nvPr>
        </p:nvSpPr>
        <p:spPr bwMode="auto">
          <a:xfrm>
            <a:off x="3852335" y="1"/>
            <a:ext cx="2945340"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t" anchorCtr="0" compatLnSpc="1">
            <a:prstTxWarp prst="textNoShape">
              <a:avLst/>
            </a:prstTxWarp>
          </a:bodyPr>
          <a:lstStyle>
            <a:lvl1pPr algn="r" defTabSz="918493">
              <a:defRPr sz="1300"/>
            </a:lvl1pPr>
          </a:lstStyle>
          <a:p>
            <a:pPr>
              <a:defRPr/>
            </a:pPr>
            <a:endParaRPr lang="it-IT"/>
          </a:p>
        </p:txBody>
      </p:sp>
      <p:sp>
        <p:nvSpPr>
          <p:cNvPr id="537604" name="Rectangle 4"/>
          <p:cNvSpPr>
            <a:spLocks noGrp="1" noChangeArrowheads="1"/>
          </p:cNvSpPr>
          <p:nvPr>
            <p:ph type="ftr" sz="quarter" idx="2"/>
          </p:nvPr>
        </p:nvSpPr>
        <p:spPr bwMode="auto">
          <a:xfrm>
            <a:off x="2" y="9379985"/>
            <a:ext cx="2945341"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b" anchorCtr="0" compatLnSpc="1">
            <a:prstTxWarp prst="textNoShape">
              <a:avLst/>
            </a:prstTxWarp>
          </a:bodyPr>
          <a:lstStyle>
            <a:lvl1pPr defTabSz="918493">
              <a:defRPr sz="1300"/>
            </a:lvl1pPr>
          </a:lstStyle>
          <a:p>
            <a:pPr>
              <a:defRPr/>
            </a:pPr>
            <a:endParaRPr lang="it-IT"/>
          </a:p>
        </p:txBody>
      </p:sp>
    </p:spTree>
    <p:extLst>
      <p:ext uri="{BB962C8B-B14F-4D97-AF65-F5344CB8AC3E}">
        <p14:creationId xmlns:p14="http://schemas.microsoft.com/office/powerpoint/2010/main" val="62182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945341"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t" anchorCtr="0" compatLnSpc="1">
            <a:prstTxWarp prst="textNoShape">
              <a:avLst/>
            </a:prstTxWarp>
          </a:bodyPr>
          <a:lstStyle>
            <a:lvl1pPr defTabSz="918493">
              <a:defRPr sz="1300"/>
            </a:lvl1pPr>
          </a:lstStyle>
          <a:p>
            <a:pPr>
              <a:defRPr/>
            </a:pPr>
            <a:endParaRPr lang="it-IT"/>
          </a:p>
        </p:txBody>
      </p:sp>
      <p:sp>
        <p:nvSpPr>
          <p:cNvPr id="5123" name="Rectangle 3"/>
          <p:cNvSpPr>
            <a:spLocks noGrp="1" noChangeArrowheads="1"/>
          </p:cNvSpPr>
          <p:nvPr>
            <p:ph type="dt" idx="1"/>
          </p:nvPr>
        </p:nvSpPr>
        <p:spPr bwMode="auto">
          <a:xfrm>
            <a:off x="3852335" y="1"/>
            <a:ext cx="2945340"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t" anchorCtr="0" compatLnSpc="1">
            <a:prstTxWarp prst="textNoShape">
              <a:avLst/>
            </a:prstTxWarp>
          </a:bodyPr>
          <a:lstStyle>
            <a:lvl1pPr algn="r" defTabSz="918493">
              <a:defRPr sz="1300"/>
            </a:lvl1pPr>
          </a:lstStyle>
          <a:p>
            <a:pPr>
              <a:defRPr/>
            </a:pPr>
            <a:endParaRPr lang="it-IT"/>
          </a:p>
        </p:txBody>
      </p:sp>
      <p:sp>
        <p:nvSpPr>
          <p:cNvPr id="58372" name="Rectangle 4"/>
          <p:cNvSpPr>
            <a:spLocks noGrp="1" noRot="1" noChangeAspect="1" noChangeArrowheads="1" noTextEdit="1"/>
          </p:cNvSpPr>
          <p:nvPr>
            <p:ph type="sldImg" idx="2"/>
          </p:nvPr>
        </p:nvSpPr>
        <p:spPr bwMode="auto">
          <a:xfrm>
            <a:off x="930275" y="738188"/>
            <a:ext cx="4940300" cy="3705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6993" y="4689994"/>
            <a:ext cx="4983689" cy="444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5126" name="Rectangle 6"/>
          <p:cNvSpPr>
            <a:spLocks noGrp="1" noChangeArrowheads="1"/>
          </p:cNvSpPr>
          <p:nvPr>
            <p:ph type="ftr" sz="quarter" idx="4"/>
          </p:nvPr>
        </p:nvSpPr>
        <p:spPr bwMode="auto">
          <a:xfrm>
            <a:off x="2" y="9379985"/>
            <a:ext cx="2945341" cy="49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998" tIns="45998" rIns="91998" bIns="45998" numCol="1" anchor="b" anchorCtr="0" compatLnSpc="1">
            <a:prstTxWarp prst="textNoShape">
              <a:avLst/>
            </a:prstTxWarp>
          </a:bodyPr>
          <a:lstStyle>
            <a:lvl1pPr defTabSz="918493">
              <a:defRPr sz="1300"/>
            </a:lvl1pPr>
          </a:lstStyle>
          <a:p>
            <a:pPr>
              <a:defRPr/>
            </a:pPr>
            <a:endParaRPr lang="it-IT"/>
          </a:p>
        </p:txBody>
      </p:sp>
    </p:spTree>
    <p:extLst>
      <p:ext uri="{BB962C8B-B14F-4D97-AF65-F5344CB8AC3E}">
        <p14:creationId xmlns:p14="http://schemas.microsoft.com/office/powerpoint/2010/main" val="3575304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ECA60FB3-0678-4CAD-A9C9-C0BB71C30AD3}" type="slidenum">
              <a:rPr lang="it-IT" altLang="it-IT" sz="1300"/>
              <a:pPr/>
              <a:t>1</a:t>
            </a:fld>
            <a:endParaRPr lang="it-IT" altLang="it-IT"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a:ln/>
        </p:spPr>
      </p:sp>
      <p:sp>
        <p:nvSpPr>
          <p:cNvPr id="6861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a:ln/>
        </p:spPr>
      </p:sp>
      <p:sp>
        <p:nvSpPr>
          <p:cNvPr id="69635" name="Segnaposto note 2"/>
          <p:cNvSpPr>
            <a:spLocks noGrp="1"/>
          </p:cNvSpPr>
          <p:nvPr>
            <p:ph type="body" idx="1"/>
          </p:nvPr>
        </p:nvSpPr>
        <p:spPr>
          <a:noFill/>
        </p:spPr>
        <p:txBody>
          <a:bodyPr/>
          <a:lstStyle/>
          <a:p>
            <a:endParaRPr lang="it-IT" altLang="it-IT" smtClean="0"/>
          </a:p>
        </p:txBody>
      </p:sp>
      <p:sp>
        <p:nvSpPr>
          <p:cNvPr id="6963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429E0632-F517-4475-8DE9-7879C5DD97AE}" type="slidenum">
              <a:rPr lang="it-IT" altLang="it-IT" sz="1300"/>
              <a:pPr/>
              <a:t>11</a:t>
            </a:fld>
            <a:endParaRPr lang="it-IT" altLang="it-IT"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p:cNvSpPr>
            <a:spLocks noGrp="1" noRot="1" noChangeAspect="1" noTextEdit="1"/>
          </p:cNvSpPr>
          <p:nvPr>
            <p:ph type="sldImg"/>
          </p:nvPr>
        </p:nvSpPr>
        <p:spPr>
          <a:ln/>
        </p:spPr>
      </p:sp>
      <p:sp>
        <p:nvSpPr>
          <p:cNvPr id="70659" name="Segnaposto note 2"/>
          <p:cNvSpPr>
            <a:spLocks noGrp="1"/>
          </p:cNvSpPr>
          <p:nvPr>
            <p:ph type="body" idx="1"/>
          </p:nvPr>
        </p:nvSpPr>
        <p:spPr>
          <a:noFill/>
        </p:spPr>
        <p:txBody>
          <a:bodyPr/>
          <a:lstStyle/>
          <a:p>
            <a:endParaRPr lang="it-IT" altLang="it-IT" smtClean="0"/>
          </a:p>
        </p:txBody>
      </p:sp>
      <p:sp>
        <p:nvSpPr>
          <p:cNvPr id="7066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73CDC692-B620-4B87-A2E8-67B59F50016A}" type="slidenum">
              <a:rPr lang="it-IT" altLang="it-IT" sz="1300"/>
              <a:pPr/>
              <a:t>12</a:t>
            </a:fld>
            <a:endParaRPr lang="it-IT" altLang="it-IT"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a:ln/>
        </p:spPr>
      </p:sp>
      <p:sp>
        <p:nvSpPr>
          <p:cNvPr id="71683" name="Segnaposto note 2"/>
          <p:cNvSpPr>
            <a:spLocks noGrp="1"/>
          </p:cNvSpPr>
          <p:nvPr>
            <p:ph type="body" idx="1"/>
          </p:nvPr>
        </p:nvSpPr>
        <p:spPr>
          <a:noFill/>
        </p:spPr>
        <p:txBody>
          <a:bodyPr/>
          <a:lstStyle/>
          <a:p>
            <a:endParaRPr lang="it-IT" altLang="it-IT" smtClean="0"/>
          </a:p>
        </p:txBody>
      </p:sp>
      <p:sp>
        <p:nvSpPr>
          <p:cNvPr id="7168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BCF601B7-DE80-4023-BE9E-51571F8CD1DA}" type="slidenum">
              <a:rPr lang="it-IT" altLang="it-IT" sz="1300"/>
              <a:pPr/>
              <a:t>13</a:t>
            </a:fld>
            <a:endParaRPr lang="it-IT" altLang="it-IT"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a:ln/>
        </p:spPr>
      </p:sp>
      <p:sp>
        <p:nvSpPr>
          <p:cNvPr id="72707" name="Segnaposto note 2"/>
          <p:cNvSpPr>
            <a:spLocks noGrp="1"/>
          </p:cNvSpPr>
          <p:nvPr>
            <p:ph type="body" idx="1"/>
          </p:nvPr>
        </p:nvSpPr>
        <p:spPr>
          <a:noFill/>
        </p:spPr>
        <p:txBody>
          <a:bodyPr/>
          <a:lstStyle/>
          <a:p>
            <a:endParaRPr lang="it-IT" altLang="it-IT" smtClean="0"/>
          </a:p>
        </p:txBody>
      </p:sp>
      <p:sp>
        <p:nvSpPr>
          <p:cNvPr id="7270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001E31D9-A770-4B86-9C2A-7BE456159F39}" type="slidenum">
              <a:rPr lang="it-IT" altLang="it-IT" sz="1300"/>
              <a:pPr/>
              <a:t>14</a:t>
            </a:fld>
            <a:endParaRPr lang="it-IT" altLang="it-IT"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a:ln/>
        </p:spPr>
      </p:sp>
      <p:sp>
        <p:nvSpPr>
          <p:cNvPr id="72707" name="Segnaposto note 2"/>
          <p:cNvSpPr>
            <a:spLocks noGrp="1"/>
          </p:cNvSpPr>
          <p:nvPr>
            <p:ph type="body" idx="1"/>
          </p:nvPr>
        </p:nvSpPr>
        <p:spPr>
          <a:noFill/>
        </p:spPr>
        <p:txBody>
          <a:bodyPr/>
          <a:lstStyle/>
          <a:p>
            <a:endParaRPr lang="it-IT" altLang="it-IT" smtClean="0"/>
          </a:p>
        </p:txBody>
      </p:sp>
      <p:sp>
        <p:nvSpPr>
          <p:cNvPr id="7270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001E31D9-A770-4B86-9C2A-7BE456159F39}" type="slidenum">
              <a:rPr lang="it-IT" altLang="it-IT" sz="1300"/>
              <a:pPr/>
              <a:t>15</a:t>
            </a:fld>
            <a:endParaRPr lang="it-IT" altLang="it-IT"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a:ln/>
        </p:spPr>
      </p:sp>
      <p:sp>
        <p:nvSpPr>
          <p:cNvPr id="73731" name="Segnaposto note 2"/>
          <p:cNvSpPr>
            <a:spLocks noGrp="1"/>
          </p:cNvSpPr>
          <p:nvPr>
            <p:ph type="body" idx="1"/>
          </p:nvPr>
        </p:nvSpPr>
        <p:spPr>
          <a:noFill/>
        </p:spPr>
        <p:txBody>
          <a:bodyPr/>
          <a:lstStyle/>
          <a:p>
            <a:endParaRPr lang="it-IT" altLang="it-IT" smtClean="0"/>
          </a:p>
        </p:txBody>
      </p:sp>
      <p:sp>
        <p:nvSpPr>
          <p:cNvPr id="73732"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56869C51-8D8E-4F0C-A700-5F92BC010D4C}" type="slidenum">
              <a:rPr lang="it-IT" altLang="it-IT" sz="1300"/>
              <a:pPr/>
              <a:t>16</a:t>
            </a:fld>
            <a:endParaRPr lang="it-IT" altLang="it-IT"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immagine diapositiva 1"/>
          <p:cNvSpPr>
            <a:spLocks noGrp="1" noRot="1" noChangeAspect="1" noTextEdit="1"/>
          </p:cNvSpPr>
          <p:nvPr>
            <p:ph type="sldImg"/>
          </p:nvPr>
        </p:nvSpPr>
        <p:spPr>
          <a:ln/>
        </p:spPr>
      </p:sp>
      <p:sp>
        <p:nvSpPr>
          <p:cNvPr id="75779" name="Segnaposto note 2"/>
          <p:cNvSpPr>
            <a:spLocks noGrp="1"/>
          </p:cNvSpPr>
          <p:nvPr>
            <p:ph type="body" idx="1"/>
          </p:nvPr>
        </p:nvSpPr>
        <p:spPr>
          <a:noFill/>
        </p:spPr>
        <p:txBody>
          <a:bodyPr/>
          <a:lstStyle/>
          <a:p>
            <a:endParaRPr lang="it-IT" altLang="it-IT" smtClean="0"/>
          </a:p>
        </p:txBody>
      </p:sp>
      <p:sp>
        <p:nvSpPr>
          <p:cNvPr id="7578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22EA7E39-1D5D-401F-9E96-603863040853}" type="slidenum">
              <a:rPr lang="it-IT" altLang="it-IT" sz="1300"/>
              <a:pPr/>
              <a:t>17</a:t>
            </a:fld>
            <a:endParaRPr lang="it-IT" altLang="it-IT"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a:ln/>
        </p:spPr>
      </p:sp>
      <p:sp>
        <p:nvSpPr>
          <p:cNvPr id="76803" name="Segnaposto note 2"/>
          <p:cNvSpPr>
            <a:spLocks noGrp="1"/>
          </p:cNvSpPr>
          <p:nvPr>
            <p:ph type="body" idx="1"/>
          </p:nvPr>
        </p:nvSpPr>
        <p:spPr>
          <a:noFill/>
        </p:spPr>
        <p:txBody>
          <a:bodyPr/>
          <a:lstStyle/>
          <a:p>
            <a:endParaRPr lang="it-IT" altLang="it-IT" smtClean="0"/>
          </a:p>
        </p:txBody>
      </p:sp>
      <p:sp>
        <p:nvSpPr>
          <p:cNvPr id="7680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ED89A7AD-28B0-4EDF-8C21-EE0718564202}" type="slidenum">
              <a:rPr lang="it-IT" altLang="it-IT" sz="1300"/>
              <a:pPr/>
              <a:t>18</a:t>
            </a:fld>
            <a:endParaRPr lang="it-IT" altLang="it-IT"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a:ln/>
        </p:spPr>
      </p:sp>
      <p:sp>
        <p:nvSpPr>
          <p:cNvPr id="7782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a:ln/>
        </p:spPr>
      </p:sp>
      <p:sp>
        <p:nvSpPr>
          <p:cNvPr id="60419"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a:ln/>
        </p:spPr>
      </p:sp>
      <p:sp>
        <p:nvSpPr>
          <p:cNvPr id="7885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immagine diapositiva 1"/>
          <p:cNvSpPr>
            <a:spLocks noGrp="1" noRot="1" noChangeAspect="1" noTextEdit="1"/>
          </p:cNvSpPr>
          <p:nvPr>
            <p:ph type="sldImg"/>
          </p:nvPr>
        </p:nvSpPr>
        <p:spPr>
          <a:ln/>
        </p:spPr>
      </p:sp>
      <p:sp>
        <p:nvSpPr>
          <p:cNvPr id="79875"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immagine diapositiva 1"/>
          <p:cNvSpPr>
            <a:spLocks noGrp="1" noRot="1" noChangeAspect="1" noTextEdit="1"/>
          </p:cNvSpPr>
          <p:nvPr>
            <p:ph type="sldImg"/>
          </p:nvPr>
        </p:nvSpPr>
        <p:spPr>
          <a:ln/>
        </p:spPr>
      </p:sp>
      <p:sp>
        <p:nvSpPr>
          <p:cNvPr id="80899" name="Segnaposto note 2"/>
          <p:cNvSpPr>
            <a:spLocks noGrp="1"/>
          </p:cNvSpPr>
          <p:nvPr>
            <p:ph type="body" idx="1"/>
          </p:nvPr>
        </p:nvSpPr>
        <p:spPr>
          <a:noFill/>
        </p:spPr>
        <p:txBody>
          <a:bodyPr/>
          <a:lstStyle/>
          <a:p>
            <a:endParaRPr lang="it-IT" altLang="it-IT" smtClean="0"/>
          </a:p>
        </p:txBody>
      </p:sp>
      <p:sp>
        <p:nvSpPr>
          <p:cNvPr id="8090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1F824960-F897-4F8C-A798-A0C1F189E3B2}" type="slidenum">
              <a:rPr lang="it-IT" altLang="it-IT" sz="1300"/>
              <a:pPr/>
              <a:t>22</a:t>
            </a:fld>
            <a:endParaRPr lang="it-IT" altLang="it-IT"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p:spPr>
        <p:txBody>
          <a:bodyPr/>
          <a:lstStyle/>
          <a:p>
            <a:endParaRPr lang="it-IT" altLang="it-IT" smtClean="0"/>
          </a:p>
        </p:txBody>
      </p:sp>
      <p:sp>
        <p:nvSpPr>
          <p:cNvPr id="819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2984364-31BD-433C-811E-41B791942B44}" type="slidenum">
              <a:rPr lang="it-IT" altLang="it-IT" sz="1300"/>
              <a:pPr/>
              <a:t>23</a:t>
            </a:fld>
            <a:endParaRPr lang="it-IT" altLang="it-IT"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p:spPr>
        <p:txBody>
          <a:bodyPr/>
          <a:lstStyle/>
          <a:p>
            <a:endParaRPr lang="it-IT" altLang="it-IT" smtClean="0"/>
          </a:p>
        </p:txBody>
      </p:sp>
      <p:sp>
        <p:nvSpPr>
          <p:cNvPr id="819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2984364-31BD-433C-811E-41B791942B44}" type="slidenum">
              <a:rPr lang="it-IT" altLang="it-IT" sz="1300"/>
              <a:pPr/>
              <a:t>24</a:t>
            </a:fld>
            <a:endParaRPr lang="it-IT" altLang="it-IT" sz="13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p:cNvSpPr>
            <a:spLocks noGrp="1" noRot="1" noChangeAspect="1" noTextEdit="1"/>
          </p:cNvSpPr>
          <p:nvPr>
            <p:ph type="sldImg"/>
          </p:nvPr>
        </p:nvSpPr>
        <p:spPr>
          <a:ln/>
        </p:spPr>
      </p:sp>
      <p:sp>
        <p:nvSpPr>
          <p:cNvPr id="82947" name="Segnaposto note 2"/>
          <p:cNvSpPr>
            <a:spLocks noGrp="1"/>
          </p:cNvSpPr>
          <p:nvPr>
            <p:ph type="body" idx="1"/>
          </p:nvPr>
        </p:nvSpPr>
        <p:spPr>
          <a:noFill/>
        </p:spPr>
        <p:txBody>
          <a:bodyPr/>
          <a:lstStyle/>
          <a:p>
            <a:endParaRPr lang="it-IT" altLang="it-IT" smtClean="0"/>
          </a:p>
        </p:txBody>
      </p:sp>
      <p:sp>
        <p:nvSpPr>
          <p:cNvPr id="8294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3FF6D93F-928E-48B6-8D97-18E785139A9F}" type="slidenum">
              <a:rPr lang="it-IT" altLang="it-IT" sz="1300"/>
              <a:pPr/>
              <a:t>25</a:t>
            </a:fld>
            <a:endParaRPr lang="it-IT" altLang="it-IT" sz="13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a:ln/>
        </p:spPr>
      </p:sp>
      <p:sp>
        <p:nvSpPr>
          <p:cNvPr id="84995" name="Segnaposto note 2"/>
          <p:cNvSpPr>
            <a:spLocks noGrp="1"/>
          </p:cNvSpPr>
          <p:nvPr>
            <p:ph type="body" idx="1"/>
          </p:nvPr>
        </p:nvSpPr>
        <p:spPr>
          <a:noFill/>
        </p:spPr>
        <p:txBody>
          <a:bodyPr/>
          <a:lstStyle/>
          <a:p>
            <a:endParaRPr lang="it-IT" altLang="it-IT" smtClean="0"/>
          </a:p>
        </p:txBody>
      </p:sp>
      <p:sp>
        <p:nvSpPr>
          <p:cNvPr id="8499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F2261828-D95A-40B8-9056-69D7D9494D03}" type="slidenum">
              <a:rPr lang="it-IT" altLang="it-IT" sz="1300"/>
              <a:pPr/>
              <a:t>26</a:t>
            </a:fld>
            <a:endParaRPr lang="it-IT" altLang="it-IT" sz="13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a:ln/>
        </p:spPr>
      </p:sp>
      <p:sp>
        <p:nvSpPr>
          <p:cNvPr id="86019" name="Segnaposto note 2"/>
          <p:cNvSpPr>
            <a:spLocks noGrp="1"/>
          </p:cNvSpPr>
          <p:nvPr>
            <p:ph type="body" idx="1"/>
          </p:nvPr>
        </p:nvSpPr>
        <p:spPr>
          <a:noFill/>
        </p:spPr>
        <p:txBody>
          <a:bodyPr/>
          <a:lstStyle/>
          <a:p>
            <a:endParaRPr lang="it-IT" altLang="it-IT" smtClean="0"/>
          </a:p>
        </p:txBody>
      </p:sp>
      <p:sp>
        <p:nvSpPr>
          <p:cNvPr id="8602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3032AF35-1469-4475-9E3C-6988F0E8E744}" type="slidenum">
              <a:rPr lang="it-IT" altLang="it-IT" sz="1300"/>
              <a:pPr/>
              <a:t>27</a:t>
            </a:fld>
            <a:endParaRPr lang="it-IT" altLang="it-IT"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p:cNvSpPr>
            <a:spLocks noGrp="1" noRot="1" noChangeAspect="1" noTextEdit="1"/>
          </p:cNvSpPr>
          <p:nvPr>
            <p:ph type="sldImg"/>
          </p:nvPr>
        </p:nvSpPr>
        <p:spPr>
          <a:ln/>
        </p:spPr>
      </p:sp>
      <p:sp>
        <p:nvSpPr>
          <p:cNvPr id="87043"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egnaposto immagine diapositiva 1"/>
          <p:cNvSpPr>
            <a:spLocks noGrp="1" noRot="1" noChangeAspect="1" noTextEdit="1"/>
          </p:cNvSpPr>
          <p:nvPr>
            <p:ph type="sldImg"/>
          </p:nvPr>
        </p:nvSpPr>
        <p:spPr>
          <a:ln/>
        </p:spPr>
      </p:sp>
      <p:sp>
        <p:nvSpPr>
          <p:cNvPr id="8806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immagine diapositiva 1"/>
          <p:cNvSpPr>
            <a:spLocks noGrp="1" noRot="1" noChangeAspect="1" noTextEdit="1"/>
          </p:cNvSpPr>
          <p:nvPr>
            <p:ph type="sldImg"/>
          </p:nvPr>
        </p:nvSpPr>
        <p:spPr>
          <a:ln/>
        </p:spPr>
      </p:sp>
      <p:sp>
        <p:nvSpPr>
          <p:cNvPr id="61443"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a:ln/>
        </p:spPr>
      </p:sp>
      <p:sp>
        <p:nvSpPr>
          <p:cNvPr id="8909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a:ln/>
        </p:spPr>
      </p:sp>
      <p:sp>
        <p:nvSpPr>
          <p:cNvPr id="90115" name="Segnaposto note 2"/>
          <p:cNvSpPr>
            <a:spLocks noGrp="1"/>
          </p:cNvSpPr>
          <p:nvPr>
            <p:ph type="body" idx="1"/>
          </p:nvPr>
        </p:nvSpPr>
        <p:spPr>
          <a:noFill/>
        </p:spPr>
        <p:txBody>
          <a:bodyPr/>
          <a:lstStyle/>
          <a:p>
            <a:endParaRPr lang="it-IT" altLang="it-IT" smtClean="0"/>
          </a:p>
        </p:txBody>
      </p:sp>
      <p:sp>
        <p:nvSpPr>
          <p:cNvPr id="9011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51E1AEDE-04EE-4A52-9D13-0B5952D8F335}" type="slidenum">
              <a:rPr lang="it-IT" altLang="it-IT" sz="1300"/>
              <a:pPr/>
              <a:t>31</a:t>
            </a:fld>
            <a:endParaRPr lang="it-IT" altLang="it-IT" sz="13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p:spPr>
        <p:txBody>
          <a:bodyPr/>
          <a:lstStyle/>
          <a:p>
            <a:endParaRPr lang="it-IT" altLang="it-IT" smtClean="0"/>
          </a:p>
        </p:txBody>
      </p:sp>
      <p:sp>
        <p:nvSpPr>
          <p:cNvPr id="819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2984364-31BD-433C-811E-41B791942B44}" type="slidenum">
              <a:rPr lang="it-IT" altLang="it-IT" sz="1300"/>
              <a:pPr/>
              <a:t>32</a:t>
            </a:fld>
            <a:endParaRPr lang="it-IT" altLang="it-IT" sz="13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p:spPr>
        <p:txBody>
          <a:bodyPr/>
          <a:lstStyle/>
          <a:p>
            <a:endParaRPr lang="it-IT" altLang="it-IT" smtClean="0"/>
          </a:p>
        </p:txBody>
      </p:sp>
      <p:sp>
        <p:nvSpPr>
          <p:cNvPr id="9114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EFAA1DAD-76A6-44E9-9881-4188D130377D}" type="slidenum">
              <a:rPr lang="it-IT" altLang="it-IT" sz="1300"/>
              <a:pPr/>
              <a:t>33</a:t>
            </a:fld>
            <a:endParaRPr lang="it-IT" altLang="it-IT" sz="13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a:ln/>
        </p:spPr>
      </p:sp>
      <p:sp>
        <p:nvSpPr>
          <p:cNvPr id="93187" name="Segnaposto note 2"/>
          <p:cNvSpPr>
            <a:spLocks noGrp="1"/>
          </p:cNvSpPr>
          <p:nvPr>
            <p:ph type="body" idx="1"/>
          </p:nvPr>
        </p:nvSpPr>
        <p:spPr>
          <a:noFill/>
        </p:spPr>
        <p:txBody>
          <a:bodyPr/>
          <a:lstStyle/>
          <a:p>
            <a:endParaRPr lang="it-IT" altLang="it-IT" smtClean="0"/>
          </a:p>
        </p:txBody>
      </p:sp>
      <p:sp>
        <p:nvSpPr>
          <p:cNvPr id="9318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C1210910-0906-4283-8C05-44E4BAF2C532}" type="slidenum">
              <a:rPr lang="it-IT" altLang="it-IT" sz="1300"/>
              <a:pPr/>
              <a:t>34</a:t>
            </a:fld>
            <a:endParaRPr lang="it-IT" altLang="it-IT" sz="13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a:ln/>
        </p:spPr>
      </p:sp>
      <p:sp>
        <p:nvSpPr>
          <p:cNvPr id="94211" name="Segnaposto note 2"/>
          <p:cNvSpPr>
            <a:spLocks noGrp="1"/>
          </p:cNvSpPr>
          <p:nvPr>
            <p:ph type="body" idx="1"/>
          </p:nvPr>
        </p:nvSpPr>
        <p:spPr>
          <a:noFill/>
        </p:spPr>
        <p:txBody>
          <a:bodyPr/>
          <a:lstStyle/>
          <a:p>
            <a:endParaRPr lang="it-IT" altLang="it-IT" smtClean="0"/>
          </a:p>
        </p:txBody>
      </p:sp>
      <p:sp>
        <p:nvSpPr>
          <p:cNvPr id="94212"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2AD55D94-33D6-4DD6-9968-7E6B587DAC25}" type="slidenum">
              <a:rPr lang="it-IT" altLang="it-IT" sz="1300"/>
              <a:pPr/>
              <a:t>35</a:t>
            </a:fld>
            <a:endParaRPr lang="it-IT" altLang="it-IT" sz="13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a:ln/>
        </p:spPr>
      </p:sp>
      <p:sp>
        <p:nvSpPr>
          <p:cNvPr id="96259" name="Segnaposto note 2"/>
          <p:cNvSpPr>
            <a:spLocks noGrp="1"/>
          </p:cNvSpPr>
          <p:nvPr>
            <p:ph type="body" idx="1"/>
          </p:nvPr>
        </p:nvSpPr>
        <p:spPr>
          <a:noFill/>
        </p:spPr>
        <p:txBody>
          <a:bodyPr/>
          <a:lstStyle/>
          <a:p>
            <a:endParaRPr lang="it-IT" altLang="it-IT" smtClean="0"/>
          </a:p>
        </p:txBody>
      </p:sp>
      <p:sp>
        <p:nvSpPr>
          <p:cNvPr id="9626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D6E318A0-CCBE-4434-8159-C4C6382BC68D}" type="slidenum">
              <a:rPr lang="it-IT" altLang="it-IT" sz="1300"/>
              <a:pPr/>
              <a:t>36</a:t>
            </a:fld>
            <a:endParaRPr lang="it-IT" altLang="it-IT" sz="13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a:ln/>
        </p:spPr>
      </p:sp>
      <p:sp>
        <p:nvSpPr>
          <p:cNvPr id="97283" name="Segnaposto note 2"/>
          <p:cNvSpPr>
            <a:spLocks noGrp="1"/>
          </p:cNvSpPr>
          <p:nvPr>
            <p:ph type="body" idx="1"/>
          </p:nvPr>
        </p:nvSpPr>
        <p:spPr>
          <a:noFill/>
        </p:spPr>
        <p:txBody>
          <a:bodyPr/>
          <a:lstStyle/>
          <a:p>
            <a:endParaRPr lang="it-IT" altLang="it-IT" smtClean="0"/>
          </a:p>
        </p:txBody>
      </p:sp>
      <p:sp>
        <p:nvSpPr>
          <p:cNvPr id="9728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B7C03C9B-AC5B-4905-8148-1649D7941701}" type="slidenum">
              <a:rPr lang="it-IT" altLang="it-IT" sz="1300"/>
              <a:pPr/>
              <a:t>37</a:t>
            </a:fld>
            <a:endParaRPr lang="it-IT" altLang="it-IT" sz="13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a:ln/>
        </p:spPr>
      </p:sp>
      <p:sp>
        <p:nvSpPr>
          <p:cNvPr id="9933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a:ln/>
        </p:spPr>
      </p:sp>
      <p:sp>
        <p:nvSpPr>
          <p:cNvPr id="9830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a:ln/>
        </p:spPr>
      </p:sp>
      <p:sp>
        <p:nvSpPr>
          <p:cNvPr id="6246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a:ln/>
        </p:spPr>
      </p:sp>
      <p:sp>
        <p:nvSpPr>
          <p:cNvPr id="100355"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a:ln/>
        </p:spPr>
      </p:sp>
      <p:sp>
        <p:nvSpPr>
          <p:cNvPr id="101379" name="Segnaposto note 2"/>
          <p:cNvSpPr>
            <a:spLocks noGrp="1"/>
          </p:cNvSpPr>
          <p:nvPr>
            <p:ph type="body" idx="1"/>
          </p:nvPr>
        </p:nvSpPr>
        <p:spPr>
          <a:noFill/>
        </p:spPr>
        <p:txBody>
          <a:bodyPr/>
          <a:lstStyle/>
          <a:p>
            <a:endParaRPr lang="it-IT" altLang="it-IT" smtClean="0"/>
          </a:p>
        </p:txBody>
      </p:sp>
      <p:sp>
        <p:nvSpPr>
          <p:cNvPr id="10138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CA4D03AA-5E6A-4EE1-8F02-2879436C01C9}" type="slidenum">
              <a:rPr lang="it-IT" altLang="it-IT" sz="1300"/>
              <a:pPr/>
              <a:t>41</a:t>
            </a:fld>
            <a:endParaRPr lang="it-IT" altLang="it-IT" sz="13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p:spPr>
        <p:txBody>
          <a:bodyPr/>
          <a:lstStyle/>
          <a:p>
            <a:endParaRPr lang="it-IT" altLang="it-IT" smtClean="0"/>
          </a:p>
        </p:txBody>
      </p:sp>
      <p:sp>
        <p:nvSpPr>
          <p:cNvPr id="819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2984364-31BD-433C-811E-41B791942B44}" type="slidenum">
              <a:rPr lang="it-IT" altLang="it-IT" sz="1300"/>
              <a:pPr/>
              <a:t>42</a:t>
            </a:fld>
            <a:endParaRPr lang="it-IT" altLang="it-IT" sz="13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a:ln/>
        </p:spPr>
      </p:sp>
      <p:sp>
        <p:nvSpPr>
          <p:cNvPr id="102403" name="Segnaposto note 2"/>
          <p:cNvSpPr>
            <a:spLocks noGrp="1"/>
          </p:cNvSpPr>
          <p:nvPr>
            <p:ph type="body" idx="1"/>
          </p:nvPr>
        </p:nvSpPr>
        <p:spPr>
          <a:noFill/>
        </p:spPr>
        <p:txBody>
          <a:bodyPr/>
          <a:lstStyle/>
          <a:p>
            <a:endParaRPr lang="it-IT" altLang="it-IT" smtClean="0"/>
          </a:p>
        </p:txBody>
      </p:sp>
      <p:sp>
        <p:nvSpPr>
          <p:cNvPr id="10240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6EAF47D-3FE1-4497-AFDE-3C684DA0AD74}" type="slidenum">
              <a:rPr lang="it-IT" altLang="it-IT" sz="1300"/>
              <a:pPr/>
              <a:t>43</a:t>
            </a:fld>
            <a:endParaRPr lang="it-IT" altLang="it-IT" sz="13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a:ln/>
        </p:spPr>
      </p:sp>
      <p:sp>
        <p:nvSpPr>
          <p:cNvPr id="103427" name="Segnaposto note 2"/>
          <p:cNvSpPr>
            <a:spLocks noGrp="1"/>
          </p:cNvSpPr>
          <p:nvPr>
            <p:ph type="body" idx="1"/>
          </p:nvPr>
        </p:nvSpPr>
        <p:spPr>
          <a:noFill/>
        </p:spPr>
        <p:txBody>
          <a:bodyPr/>
          <a:lstStyle/>
          <a:p>
            <a:endParaRPr lang="it-IT" altLang="it-IT" smtClean="0"/>
          </a:p>
        </p:txBody>
      </p:sp>
      <p:sp>
        <p:nvSpPr>
          <p:cNvPr id="10342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91F9769D-9D19-4BBF-9094-2955A9B3C568}" type="slidenum">
              <a:rPr lang="it-IT" altLang="it-IT" sz="1300"/>
              <a:pPr/>
              <a:t>44</a:t>
            </a:fld>
            <a:endParaRPr lang="it-IT" altLang="it-IT" sz="13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a:ln/>
        </p:spPr>
      </p:sp>
      <p:sp>
        <p:nvSpPr>
          <p:cNvPr id="89091" name="Segnaposto note 2"/>
          <p:cNvSpPr>
            <a:spLocks noGrp="1"/>
          </p:cNvSpPr>
          <p:nvPr>
            <p:ph type="body" idx="1"/>
          </p:nvPr>
        </p:nvSpPr>
        <p:spPr>
          <a:noFill/>
        </p:spPr>
        <p:txBody>
          <a:bodyPr/>
          <a:lstStyle/>
          <a:p>
            <a:endParaRPr lang="it-IT" altLang="it-IT" smtClean="0"/>
          </a:p>
        </p:txBody>
      </p:sp>
      <p:sp>
        <p:nvSpPr>
          <p:cNvPr id="89092"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eaLnBrk="0" hangingPunct="0">
              <a:defRPr sz="2400">
                <a:solidFill>
                  <a:schemeClr val="tx1"/>
                </a:solidFill>
                <a:latin typeface="Times New Roman" pitchFamily="18" charset="0"/>
              </a:defRPr>
            </a:lvl1pPr>
            <a:lvl2pPr marL="743693" indent="-286036" defTabSz="918493" eaLnBrk="0" hangingPunct="0">
              <a:defRPr sz="2400">
                <a:solidFill>
                  <a:schemeClr val="tx1"/>
                </a:solidFill>
                <a:latin typeface="Times New Roman" pitchFamily="18" charset="0"/>
              </a:defRPr>
            </a:lvl2pPr>
            <a:lvl3pPr marL="1144143" indent="-228829" defTabSz="918493" eaLnBrk="0" hangingPunct="0">
              <a:defRPr sz="2400">
                <a:solidFill>
                  <a:schemeClr val="tx1"/>
                </a:solidFill>
                <a:latin typeface="Times New Roman" pitchFamily="18" charset="0"/>
              </a:defRPr>
            </a:lvl3pPr>
            <a:lvl4pPr marL="1601800" indent="-228829" defTabSz="918493" eaLnBrk="0" hangingPunct="0">
              <a:defRPr sz="2400">
                <a:solidFill>
                  <a:schemeClr val="tx1"/>
                </a:solidFill>
                <a:latin typeface="Times New Roman" pitchFamily="18" charset="0"/>
              </a:defRPr>
            </a:lvl4pPr>
            <a:lvl5pPr marL="2059457" indent="-228829" defTabSz="918493" eaLnBrk="0" hangingPunct="0">
              <a:defRPr sz="2400">
                <a:solidFill>
                  <a:schemeClr val="tx1"/>
                </a:solidFill>
                <a:latin typeface="Times New Roman" pitchFamily="18" charset="0"/>
              </a:defRPr>
            </a:lvl5pPr>
            <a:lvl6pPr marL="2517115" indent="-228829" defTabSz="918493" eaLnBrk="0" fontAlgn="base" hangingPunct="0">
              <a:spcBef>
                <a:spcPct val="0"/>
              </a:spcBef>
              <a:spcAft>
                <a:spcPct val="0"/>
              </a:spcAft>
              <a:defRPr sz="2400">
                <a:solidFill>
                  <a:schemeClr val="tx1"/>
                </a:solidFill>
                <a:latin typeface="Times New Roman" pitchFamily="18" charset="0"/>
              </a:defRPr>
            </a:lvl6pPr>
            <a:lvl7pPr marL="2974772" indent="-228829" defTabSz="918493" eaLnBrk="0" fontAlgn="base" hangingPunct="0">
              <a:spcBef>
                <a:spcPct val="0"/>
              </a:spcBef>
              <a:spcAft>
                <a:spcPct val="0"/>
              </a:spcAft>
              <a:defRPr sz="2400">
                <a:solidFill>
                  <a:schemeClr val="tx1"/>
                </a:solidFill>
                <a:latin typeface="Times New Roman" pitchFamily="18" charset="0"/>
              </a:defRPr>
            </a:lvl7pPr>
            <a:lvl8pPr marL="3432429" indent="-228829" defTabSz="918493" eaLnBrk="0" fontAlgn="base" hangingPunct="0">
              <a:spcBef>
                <a:spcPct val="0"/>
              </a:spcBef>
              <a:spcAft>
                <a:spcPct val="0"/>
              </a:spcAft>
              <a:defRPr sz="2400">
                <a:solidFill>
                  <a:schemeClr val="tx1"/>
                </a:solidFill>
                <a:latin typeface="Times New Roman" pitchFamily="18" charset="0"/>
              </a:defRPr>
            </a:lvl8pPr>
            <a:lvl9pPr marL="3890086" indent="-228829" defTabSz="918493" eaLnBrk="0" fontAlgn="base" hangingPunct="0">
              <a:spcBef>
                <a:spcPct val="0"/>
              </a:spcBef>
              <a:spcAft>
                <a:spcPct val="0"/>
              </a:spcAft>
              <a:defRPr sz="2400">
                <a:solidFill>
                  <a:schemeClr val="tx1"/>
                </a:solidFill>
                <a:latin typeface="Times New Roman" pitchFamily="18" charset="0"/>
              </a:defRPr>
            </a:lvl9pPr>
          </a:lstStyle>
          <a:p>
            <a:pPr eaLnBrk="1" hangingPunct="1"/>
            <a:fld id="{7ECF0151-40F8-439B-88E8-AC9DD0226ED3}" type="slidenum">
              <a:rPr lang="it-IT" altLang="it-IT" sz="1300"/>
              <a:pPr eaLnBrk="1" hangingPunct="1"/>
              <a:t>45</a:t>
            </a:fld>
            <a:endParaRPr lang="it-IT" altLang="it-IT" sz="13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a:ln/>
        </p:spPr>
      </p:sp>
      <p:sp>
        <p:nvSpPr>
          <p:cNvPr id="90115" name="Segnaposto note 2"/>
          <p:cNvSpPr>
            <a:spLocks noGrp="1"/>
          </p:cNvSpPr>
          <p:nvPr>
            <p:ph type="body" idx="1"/>
          </p:nvPr>
        </p:nvSpPr>
        <p:spPr>
          <a:noFill/>
        </p:spPr>
        <p:txBody>
          <a:bodyPr/>
          <a:lstStyle/>
          <a:p>
            <a:endParaRPr lang="it-IT" altLang="it-IT" smtClean="0"/>
          </a:p>
        </p:txBody>
      </p:sp>
      <p:sp>
        <p:nvSpPr>
          <p:cNvPr id="9011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eaLnBrk="0" hangingPunct="0">
              <a:defRPr sz="2400">
                <a:solidFill>
                  <a:schemeClr val="tx1"/>
                </a:solidFill>
                <a:latin typeface="Times New Roman" pitchFamily="18" charset="0"/>
              </a:defRPr>
            </a:lvl1pPr>
            <a:lvl2pPr marL="743693" indent="-286036" defTabSz="918493" eaLnBrk="0" hangingPunct="0">
              <a:defRPr sz="2400">
                <a:solidFill>
                  <a:schemeClr val="tx1"/>
                </a:solidFill>
                <a:latin typeface="Times New Roman" pitchFamily="18" charset="0"/>
              </a:defRPr>
            </a:lvl2pPr>
            <a:lvl3pPr marL="1144143" indent="-228829" defTabSz="918493" eaLnBrk="0" hangingPunct="0">
              <a:defRPr sz="2400">
                <a:solidFill>
                  <a:schemeClr val="tx1"/>
                </a:solidFill>
                <a:latin typeface="Times New Roman" pitchFamily="18" charset="0"/>
              </a:defRPr>
            </a:lvl3pPr>
            <a:lvl4pPr marL="1601800" indent="-228829" defTabSz="918493" eaLnBrk="0" hangingPunct="0">
              <a:defRPr sz="2400">
                <a:solidFill>
                  <a:schemeClr val="tx1"/>
                </a:solidFill>
                <a:latin typeface="Times New Roman" pitchFamily="18" charset="0"/>
              </a:defRPr>
            </a:lvl4pPr>
            <a:lvl5pPr marL="2059457" indent="-228829" defTabSz="918493" eaLnBrk="0" hangingPunct="0">
              <a:defRPr sz="2400">
                <a:solidFill>
                  <a:schemeClr val="tx1"/>
                </a:solidFill>
                <a:latin typeface="Times New Roman" pitchFamily="18" charset="0"/>
              </a:defRPr>
            </a:lvl5pPr>
            <a:lvl6pPr marL="2517115" indent="-228829" defTabSz="918493" eaLnBrk="0" fontAlgn="base" hangingPunct="0">
              <a:spcBef>
                <a:spcPct val="0"/>
              </a:spcBef>
              <a:spcAft>
                <a:spcPct val="0"/>
              </a:spcAft>
              <a:defRPr sz="2400">
                <a:solidFill>
                  <a:schemeClr val="tx1"/>
                </a:solidFill>
                <a:latin typeface="Times New Roman" pitchFamily="18" charset="0"/>
              </a:defRPr>
            </a:lvl6pPr>
            <a:lvl7pPr marL="2974772" indent="-228829" defTabSz="918493" eaLnBrk="0" fontAlgn="base" hangingPunct="0">
              <a:spcBef>
                <a:spcPct val="0"/>
              </a:spcBef>
              <a:spcAft>
                <a:spcPct val="0"/>
              </a:spcAft>
              <a:defRPr sz="2400">
                <a:solidFill>
                  <a:schemeClr val="tx1"/>
                </a:solidFill>
                <a:latin typeface="Times New Roman" pitchFamily="18" charset="0"/>
              </a:defRPr>
            </a:lvl7pPr>
            <a:lvl8pPr marL="3432429" indent="-228829" defTabSz="918493" eaLnBrk="0" fontAlgn="base" hangingPunct="0">
              <a:spcBef>
                <a:spcPct val="0"/>
              </a:spcBef>
              <a:spcAft>
                <a:spcPct val="0"/>
              </a:spcAft>
              <a:defRPr sz="2400">
                <a:solidFill>
                  <a:schemeClr val="tx1"/>
                </a:solidFill>
                <a:latin typeface="Times New Roman" pitchFamily="18" charset="0"/>
              </a:defRPr>
            </a:lvl8pPr>
            <a:lvl9pPr marL="3890086" indent="-228829" defTabSz="918493" eaLnBrk="0" fontAlgn="base" hangingPunct="0">
              <a:spcBef>
                <a:spcPct val="0"/>
              </a:spcBef>
              <a:spcAft>
                <a:spcPct val="0"/>
              </a:spcAft>
              <a:defRPr sz="2400">
                <a:solidFill>
                  <a:schemeClr val="tx1"/>
                </a:solidFill>
                <a:latin typeface="Times New Roman" pitchFamily="18" charset="0"/>
              </a:defRPr>
            </a:lvl9pPr>
          </a:lstStyle>
          <a:p>
            <a:pPr eaLnBrk="1" hangingPunct="1"/>
            <a:fld id="{1D9ADCC5-B31E-43A5-BEB3-75F3228570C8}" type="slidenum">
              <a:rPr lang="it-IT" altLang="it-IT" sz="1300"/>
              <a:pPr eaLnBrk="1" hangingPunct="1"/>
              <a:t>46</a:t>
            </a:fld>
            <a:endParaRPr lang="it-IT" altLang="it-IT" sz="13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a:ln/>
        </p:spPr>
      </p:sp>
      <p:sp>
        <p:nvSpPr>
          <p:cNvPr id="9933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a:ln/>
        </p:spPr>
      </p:sp>
      <p:sp>
        <p:nvSpPr>
          <p:cNvPr id="9830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a:ln/>
        </p:spPr>
      </p:sp>
      <p:sp>
        <p:nvSpPr>
          <p:cNvPr id="7885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immagine diapositiva 1"/>
          <p:cNvSpPr>
            <a:spLocks noGrp="1" noRot="1" noChangeAspect="1" noTextEdit="1"/>
          </p:cNvSpPr>
          <p:nvPr>
            <p:ph type="sldImg"/>
          </p:nvPr>
        </p:nvSpPr>
        <p:spPr>
          <a:ln/>
        </p:spPr>
      </p:sp>
      <p:sp>
        <p:nvSpPr>
          <p:cNvPr id="63491"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a:ln/>
        </p:spPr>
      </p:sp>
      <p:sp>
        <p:nvSpPr>
          <p:cNvPr id="100355"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a:ln/>
        </p:spPr>
      </p:sp>
      <p:sp>
        <p:nvSpPr>
          <p:cNvPr id="105475" name="Segnaposto note 2"/>
          <p:cNvSpPr>
            <a:spLocks noGrp="1"/>
          </p:cNvSpPr>
          <p:nvPr>
            <p:ph type="body" idx="1"/>
          </p:nvPr>
        </p:nvSpPr>
        <p:spPr>
          <a:noFill/>
        </p:spPr>
        <p:txBody>
          <a:bodyPr/>
          <a:lstStyle/>
          <a:p>
            <a:endParaRPr lang="it-IT" altLang="it-IT" smtClean="0"/>
          </a:p>
        </p:txBody>
      </p:sp>
      <p:sp>
        <p:nvSpPr>
          <p:cNvPr id="105476"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551A8AE7-AD4F-4625-AB7C-6B5A3EF31D99}" type="slidenum">
              <a:rPr lang="it-IT" altLang="it-IT" sz="1300"/>
              <a:pPr/>
              <a:t>51</a:t>
            </a:fld>
            <a:endParaRPr lang="it-IT" altLang="it-IT" sz="13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p:spPr>
        <p:txBody>
          <a:bodyPr/>
          <a:lstStyle/>
          <a:p>
            <a:endParaRPr lang="it-IT" altLang="it-IT" smtClean="0"/>
          </a:p>
        </p:txBody>
      </p:sp>
      <p:sp>
        <p:nvSpPr>
          <p:cNvPr id="819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A2984364-31BD-433C-811E-41B791942B44}" type="slidenum">
              <a:rPr lang="it-IT" altLang="it-IT" sz="1300"/>
              <a:pPr/>
              <a:t>52</a:t>
            </a:fld>
            <a:endParaRPr lang="it-IT" altLang="it-IT" sz="13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egnaposto immagine diapositiva 1"/>
          <p:cNvSpPr>
            <a:spLocks noGrp="1" noRot="1" noChangeAspect="1" noTextEdit="1"/>
          </p:cNvSpPr>
          <p:nvPr>
            <p:ph type="sldImg"/>
          </p:nvPr>
        </p:nvSpPr>
        <p:spPr>
          <a:ln/>
        </p:spPr>
      </p:sp>
      <p:sp>
        <p:nvSpPr>
          <p:cNvPr id="106499" name="Segnaposto note 2"/>
          <p:cNvSpPr>
            <a:spLocks noGrp="1"/>
          </p:cNvSpPr>
          <p:nvPr>
            <p:ph type="body" idx="1"/>
          </p:nvPr>
        </p:nvSpPr>
        <p:spPr>
          <a:noFill/>
        </p:spPr>
        <p:txBody>
          <a:bodyPr/>
          <a:lstStyle/>
          <a:p>
            <a:endParaRPr lang="it-IT" altLang="it-IT" smtClean="0"/>
          </a:p>
        </p:txBody>
      </p:sp>
      <p:sp>
        <p:nvSpPr>
          <p:cNvPr id="10650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801C6245-8254-430A-B887-46B81CD711B5}" type="slidenum">
              <a:rPr lang="it-IT" altLang="it-IT" sz="1300"/>
              <a:pPr/>
              <a:t>53</a:t>
            </a:fld>
            <a:endParaRPr lang="it-IT" altLang="it-IT" sz="13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immagine diapositiva 1"/>
          <p:cNvSpPr>
            <a:spLocks noGrp="1" noRot="1" noChangeAspect="1" noTextEdit="1"/>
          </p:cNvSpPr>
          <p:nvPr>
            <p:ph type="sldImg"/>
          </p:nvPr>
        </p:nvSpPr>
        <p:spPr>
          <a:ln/>
        </p:spPr>
      </p:sp>
      <p:sp>
        <p:nvSpPr>
          <p:cNvPr id="107523" name="Segnaposto note 2"/>
          <p:cNvSpPr>
            <a:spLocks noGrp="1"/>
          </p:cNvSpPr>
          <p:nvPr>
            <p:ph type="body" idx="1"/>
          </p:nvPr>
        </p:nvSpPr>
        <p:spPr>
          <a:noFill/>
        </p:spPr>
        <p:txBody>
          <a:bodyPr/>
          <a:lstStyle/>
          <a:p>
            <a:endParaRPr lang="it-IT" altLang="it-IT" smtClean="0"/>
          </a:p>
        </p:txBody>
      </p:sp>
      <p:sp>
        <p:nvSpPr>
          <p:cNvPr id="10752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0022F43E-C93F-43F8-BCE1-33D0275DC01B}" type="slidenum">
              <a:rPr lang="it-IT" altLang="it-IT" sz="1300"/>
              <a:pPr/>
              <a:t>54</a:t>
            </a:fld>
            <a:endParaRPr lang="it-IT" altLang="it-IT" sz="13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a:ln/>
        </p:spPr>
      </p:sp>
      <p:sp>
        <p:nvSpPr>
          <p:cNvPr id="94211" name="Segnaposto note 2"/>
          <p:cNvSpPr>
            <a:spLocks noGrp="1"/>
          </p:cNvSpPr>
          <p:nvPr>
            <p:ph type="body" idx="1"/>
          </p:nvPr>
        </p:nvSpPr>
        <p:spPr>
          <a:noFill/>
        </p:spPr>
        <p:txBody>
          <a:bodyPr/>
          <a:lstStyle/>
          <a:p>
            <a:endParaRPr lang="it-IT" altLang="it-IT" smtClean="0"/>
          </a:p>
        </p:txBody>
      </p:sp>
      <p:sp>
        <p:nvSpPr>
          <p:cNvPr id="94212"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eaLnBrk="0" hangingPunct="0">
              <a:defRPr sz="2400">
                <a:solidFill>
                  <a:schemeClr val="tx1"/>
                </a:solidFill>
                <a:latin typeface="Times New Roman" pitchFamily="18" charset="0"/>
              </a:defRPr>
            </a:lvl1pPr>
            <a:lvl2pPr marL="743693" indent="-286036" defTabSz="918493" eaLnBrk="0" hangingPunct="0">
              <a:defRPr sz="2400">
                <a:solidFill>
                  <a:schemeClr val="tx1"/>
                </a:solidFill>
                <a:latin typeface="Times New Roman" pitchFamily="18" charset="0"/>
              </a:defRPr>
            </a:lvl2pPr>
            <a:lvl3pPr marL="1144143" indent="-228829" defTabSz="918493" eaLnBrk="0" hangingPunct="0">
              <a:defRPr sz="2400">
                <a:solidFill>
                  <a:schemeClr val="tx1"/>
                </a:solidFill>
                <a:latin typeface="Times New Roman" pitchFamily="18" charset="0"/>
              </a:defRPr>
            </a:lvl3pPr>
            <a:lvl4pPr marL="1601800" indent="-228829" defTabSz="918493" eaLnBrk="0" hangingPunct="0">
              <a:defRPr sz="2400">
                <a:solidFill>
                  <a:schemeClr val="tx1"/>
                </a:solidFill>
                <a:latin typeface="Times New Roman" pitchFamily="18" charset="0"/>
              </a:defRPr>
            </a:lvl4pPr>
            <a:lvl5pPr marL="2059457" indent="-228829" defTabSz="918493" eaLnBrk="0" hangingPunct="0">
              <a:defRPr sz="2400">
                <a:solidFill>
                  <a:schemeClr val="tx1"/>
                </a:solidFill>
                <a:latin typeface="Times New Roman" pitchFamily="18" charset="0"/>
              </a:defRPr>
            </a:lvl5pPr>
            <a:lvl6pPr marL="2517115" indent="-228829" defTabSz="918493" eaLnBrk="0" fontAlgn="base" hangingPunct="0">
              <a:spcBef>
                <a:spcPct val="0"/>
              </a:spcBef>
              <a:spcAft>
                <a:spcPct val="0"/>
              </a:spcAft>
              <a:defRPr sz="2400">
                <a:solidFill>
                  <a:schemeClr val="tx1"/>
                </a:solidFill>
                <a:latin typeface="Times New Roman" pitchFamily="18" charset="0"/>
              </a:defRPr>
            </a:lvl6pPr>
            <a:lvl7pPr marL="2974772" indent="-228829" defTabSz="918493" eaLnBrk="0" fontAlgn="base" hangingPunct="0">
              <a:spcBef>
                <a:spcPct val="0"/>
              </a:spcBef>
              <a:spcAft>
                <a:spcPct val="0"/>
              </a:spcAft>
              <a:defRPr sz="2400">
                <a:solidFill>
                  <a:schemeClr val="tx1"/>
                </a:solidFill>
                <a:latin typeface="Times New Roman" pitchFamily="18" charset="0"/>
              </a:defRPr>
            </a:lvl7pPr>
            <a:lvl8pPr marL="3432429" indent="-228829" defTabSz="918493" eaLnBrk="0" fontAlgn="base" hangingPunct="0">
              <a:spcBef>
                <a:spcPct val="0"/>
              </a:spcBef>
              <a:spcAft>
                <a:spcPct val="0"/>
              </a:spcAft>
              <a:defRPr sz="2400">
                <a:solidFill>
                  <a:schemeClr val="tx1"/>
                </a:solidFill>
                <a:latin typeface="Times New Roman" pitchFamily="18" charset="0"/>
              </a:defRPr>
            </a:lvl8pPr>
            <a:lvl9pPr marL="3890086" indent="-228829" defTabSz="918493" eaLnBrk="0" fontAlgn="base" hangingPunct="0">
              <a:spcBef>
                <a:spcPct val="0"/>
              </a:spcBef>
              <a:spcAft>
                <a:spcPct val="0"/>
              </a:spcAft>
              <a:defRPr sz="2400">
                <a:solidFill>
                  <a:schemeClr val="tx1"/>
                </a:solidFill>
                <a:latin typeface="Times New Roman" pitchFamily="18" charset="0"/>
              </a:defRPr>
            </a:lvl9pPr>
          </a:lstStyle>
          <a:p>
            <a:pPr eaLnBrk="1" hangingPunct="1"/>
            <a:fld id="{344420CF-BCAC-4A28-8073-8A2087F76466}" type="slidenum">
              <a:rPr lang="it-IT" altLang="it-IT" sz="1300"/>
              <a:pPr eaLnBrk="1" hangingPunct="1"/>
              <a:t>55</a:t>
            </a:fld>
            <a:endParaRPr lang="it-IT" altLang="it-IT" sz="13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egnaposto immagine diapositiva 1"/>
          <p:cNvSpPr>
            <a:spLocks noGrp="1" noRot="1" noChangeAspect="1" noTextEdit="1"/>
          </p:cNvSpPr>
          <p:nvPr>
            <p:ph type="sldImg"/>
          </p:nvPr>
        </p:nvSpPr>
        <p:spPr>
          <a:ln/>
        </p:spPr>
      </p:sp>
      <p:sp>
        <p:nvSpPr>
          <p:cNvPr id="108547" name="Segnaposto note 2"/>
          <p:cNvSpPr>
            <a:spLocks noGrp="1"/>
          </p:cNvSpPr>
          <p:nvPr>
            <p:ph type="body" idx="1"/>
          </p:nvPr>
        </p:nvSpPr>
        <p:spPr>
          <a:noFill/>
        </p:spPr>
        <p:txBody>
          <a:bodyPr/>
          <a:lstStyle/>
          <a:p>
            <a:endParaRPr lang="it-IT" altLang="it-IT" smtClean="0"/>
          </a:p>
        </p:txBody>
      </p:sp>
      <p:sp>
        <p:nvSpPr>
          <p:cNvPr id="108548"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58760FC1-AD56-45B3-B147-86109B86EB9D}" type="slidenum">
              <a:rPr lang="it-IT" altLang="it-IT" sz="1300"/>
              <a:pPr/>
              <a:t>56</a:t>
            </a:fld>
            <a:endParaRPr lang="it-IT" altLang="it-IT"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p:cNvSpPr>
            <a:spLocks noGrp="1" noRot="1" noChangeAspect="1" noTextEdit="1"/>
          </p:cNvSpPr>
          <p:nvPr>
            <p:ph type="sldImg"/>
          </p:nvPr>
        </p:nvSpPr>
        <p:spPr>
          <a:ln/>
        </p:spPr>
      </p:sp>
      <p:sp>
        <p:nvSpPr>
          <p:cNvPr id="64515"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a:ln/>
        </p:spPr>
      </p:sp>
      <p:sp>
        <p:nvSpPr>
          <p:cNvPr id="65539" name="Segnaposto note 2"/>
          <p:cNvSpPr>
            <a:spLocks noGrp="1"/>
          </p:cNvSpPr>
          <p:nvPr>
            <p:ph type="body" idx="1"/>
          </p:nvPr>
        </p:nvSpPr>
        <p:spPr>
          <a:noFill/>
        </p:spPr>
        <p:txBody>
          <a:bodyPr/>
          <a:lstStyle/>
          <a:p>
            <a:endParaRPr lang="it-IT" altLang="it-IT" smtClean="0"/>
          </a:p>
        </p:txBody>
      </p:sp>
      <p:sp>
        <p:nvSpPr>
          <p:cNvPr id="65540"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95AEA648-5379-46D9-869F-AE32E09A5CED}" type="slidenum">
              <a:rPr lang="it-IT" altLang="it-IT" sz="1300"/>
              <a:pPr/>
              <a:t>7</a:t>
            </a:fld>
            <a:endParaRPr lang="it-IT" altLang="it-IT"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p:cNvSpPr>
            <a:spLocks noGrp="1" noRot="1" noChangeAspect="1" noTextEdit="1"/>
          </p:cNvSpPr>
          <p:nvPr>
            <p:ph type="sldImg"/>
          </p:nvPr>
        </p:nvSpPr>
        <p:spPr>
          <a:ln/>
        </p:spPr>
      </p:sp>
      <p:sp>
        <p:nvSpPr>
          <p:cNvPr id="66563" name="Segnaposto note 2"/>
          <p:cNvSpPr>
            <a:spLocks noGrp="1"/>
          </p:cNvSpPr>
          <p:nvPr>
            <p:ph type="body" idx="1"/>
          </p:nvPr>
        </p:nvSpPr>
        <p:spPr>
          <a:noFill/>
        </p:spPr>
        <p:txBody>
          <a:bodyPr/>
          <a:lstStyle/>
          <a:p>
            <a:endParaRPr lang="it-IT" altLang="it-IT" smtClean="0"/>
          </a:p>
        </p:txBody>
      </p:sp>
      <p:sp>
        <p:nvSpPr>
          <p:cNvPr id="66564" name="Segnaposto numero diapositiva 3"/>
          <p:cNvSpPr>
            <a:spLocks noGrp="1"/>
          </p:cNvSpPr>
          <p:nvPr>
            <p:ph type="sldNum" sz="quarter" idx="5"/>
          </p:nvPr>
        </p:nvSpPr>
        <p:spPr>
          <a:xfrm>
            <a:off x="3852335" y="9379985"/>
            <a:ext cx="2945340" cy="494265"/>
          </a:xfrm>
          <a:prstGeom prst="rect">
            <a:avLst/>
          </a:prstGeom>
          <a:noFill/>
        </p:spPr>
        <p:txBody>
          <a:bodyPr/>
          <a:lstStyle>
            <a:lvl1pPr defTabSz="918493">
              <a:defRPr sz="1200">
                <a:solidFill>
                  <a:schemeClr val="tx1"/>
                </a:solidFill>
                <a:latin typeface="Times New Roman" pitchFamily="18" charset="0"/>
              </a:defRPr>
            </a:lvl1pPr>
            <a:lvl2pPr marL="743693" indent="-286036" defTabSz="918493">
              <a:defRPr sz="1200">
                <a:solidFill>
                  <a:schemeClr val="tx1"/>
                </a:solidFill>
                <a:latin typeface="Times New Roman" pitchFamily="18" charset="0"/>
              </a:defRPr>
            </a:lvl2pPr>
            <a:lvl3pPr marL="1144143" indent="-228829" defTabSz="918493">
              <a:defRPr sz="1200">
                <a:solidFill>
                  <a:schemeClr val="tx1"/>
                </a:solidFill>
                <a:latin typeface="Times New Roman" pitchFamily="18" charset="0"/>
              </a:defRPr>
            </a:lvl3pPr>
            <a:lvl4pPr marL="1601800" indent="-228829" defTabSz="918493">
              <a:defRPr sz="1200">
                <a:solidFill>
                  <a:schemeClr val="tx1"/>
                </a:solidFill>
                <a:latin typeface="Times New Roman" pitchFamily="18" charset="0"/>
              </a:defRPr>
            </a:lvl4pPr>
            <a:lvl5pPr marL="2059457" indent="-228829" defTabSz="918493">
              <a:defRPr sz="1200">
                <a:solidFill>
                  <a:schemeClr val="tx1"/>
                </a:solidFill>
                <a:latin typeface="Times New Roman" pitchFamily="18" charset="0"/>
              </a:defRPr>
            </a:lvl5pPr>
            <a:lvl6pPr marL="2517115" indent="-228829" defTabSz="918493" eaLnBrk="0" fontAlgn="base" hangingPunct="0">
              <a:spcBef>
                <a:spcPct val="30000"/>
              </a:spcBef>
              <a:spcAft>
                <a:spcPct val="0"/>
              </a:spcAft>
              <a:defRPr sz="1200">
                <a:solidFill>
                  <a:schemeClr val="tx1"/>
                </a:solidFill>
                <a:latin typeface="Times New Roman" pitchFamily="18" charset="0"/>
              </a:defRPr>
            </a:lvl6pPr>
            <a:lvl7pPr marL="2974772" indent="-228829" defTabSz="918493" eaLnBrk="0" fontAlgn="base" hangingPunct="0">
              <a:spcBef>
                <a:spcPct val="30000"/>
              </a:spcBef>
              <a:spcAft>
                <a:spcPct val="0"/>
              </a:spcAft>
              <a:defRPr sz="1200">
                <a:solidFill>
                  <a:schemeClr val="tx1"/>
                </a:solidFill>
                <a:latin typeface="Times New Roman" pitchFamily="18" charset="0"/>
              </a:defRPr>
            </a:lvl7pPr>
            <a:lvl8pPr marL="3432429" indent="-228829" defTabSz="918493" eaLnBrk="0" fontAlgn="base" hangingPunct="0">
              <a:spcBef>
                <a:spcPct val="30000"/>
              </a:spcBef>
              <a:spcAft>
                <a:spcPct val="0"/>
              </a:spcAft>
              <a:defRPr sz="1200">
                <a:solidFill>
                  <a:schemeClr val="tx1"/>
                </a:solidFill>
                <a:latin typeface="Times New Roman" pitchFamily="18" charset="0"/>
              </a:defRPr>
            </a:lvl8pPr>
            <a:lvl9pPr marL="3890086" indent="-228829" defTabSz="918493" eaLnBrk="0" fontAlgn="base" hangingPunct="0">
              <a:spcBef>
                <a:spcPct val="30000"/>
              </a:spcBef>
              <a:spcAft>
                <a:spcPct val="0"/>
              </a:spcAft>
              <a:defRPr sz="1200">
                <a:solidFill>
                  <a:schemeClr val="tx1"/>
                </a:solidFill>
                <a:latin typeface="Times New Roman" pitchFamily="18" charset="0"/>
              </a:defRPr>
            </a:lvl9pPr>
          </a:lstStyle>
          <a:p>
            <a:fld id="{F0B862C3-8B54-4460-A026-C935935DEFB6}" type="slidenum">
              <a:rPr lang="it-IT" altLang="it-IT" sz="1300"/>
              <a:pPr/>
              <a:t>8</a:t>
            </a:fld>
            <a:endParaRPr lang="it-IT" altLang="it-IT"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a:ln/>
        </p:spPr>
      </p:sp>
      <p:sp>
        <p:nvSpPr>
          <p:cNvPr id="67587" name="Segnaposto note 2"/>
          <p:cNvSpPr>
            <a:spLocks noGrp="1"/>
          </p:cNvSpPr>
          <p:nvPr>
            <p:ph type="body" idx="1"/>
          </p:nvPr>
        </p:nvSpPr>
        <p:spPr>
          <a:noFill/>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it-I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Tree>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it-IT"/>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it-IT"/>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it-IT"/>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it-IT"/>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it-IT"/>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it-IT"/>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it-IT"/>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it-IT"/>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it-IT"/>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a:defRPr/>
            </a:pPr>
            <a:fld id="{D0C21370-F170-4E5E-BEC7-79CBC45FCCBA}"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it-I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D0C21370-F170-4E5E-BEC7-79CBC45FCCBA}" type="slidenum">
              <a:rPr lang="it-IT" smtClean="0"/>
              <a:pPr>
                <a:defRPr/>
              </a:pPr>
              <a:t>‹#›</a:t>
            </a:fld>
            <a:endParaRPr lang="it-I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it-IT"/>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l" eaLnBrk="1" latinLnBrk="0" hangingPunct="1"/>
            <a:endParaRPr kumimoji="0" lang="en-US" dirty="0">
              <a:solidFill>
                <a:srgbClr val="FFFFFF"/>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0C21370-F170-4E5E-BEC7-79CBC45FCCBA}" type="slidenum">
              <a:rPr lang="it-IT" smtClean="0"/>
              <a:pPr>
                <a:defRPr/>
              </a:pPr>
              <a:t>‹#›</a:t>
            </a:fld>
            <a:endParaRPr lang="it-IT"/>
          </a:p>
        </p:txBody>
      </p:sp>
      <p:sp>
        <p:nvSpPr>
          <p:cNvPr id="17" name="Rectangle 16"/>
          <p:cNvSpPr>
            <a:spLocks noChangeArrowheads="1"/>
          </p:cNvSpPr>
          <p:nvPr userDrawn="1"/>
        </p:nvSpPr>
        <p:spPr bwMode="auto">
          <a:xfrm>
            <a:off x="3406775"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it-IT" altLang="it-IT" smtClean="0"/>
          </a:p>
        </p:txBody>
      </p:sp>
      <p:sp>
        <p:nvSpPr>
          <p:cNvPr id="19" name="Rectangle 21"/>
          <p:cNvSpPr>
            <a:spLocks noChangeArrowheads="1"/>
          </p:cNvSpPr>
          <p:nvPr userDrawn="1"/>
        </p:nvSpPr>
        <p:spPr bwMode="auto">
          <a:xfrm>
            <a:off x="3406775"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it-IT" altLang="it-IT" smtClean="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ctrTitle"/>
          </p:nvPr>
        </p:nvSpPr>
        <p:spPr>
          <a:xfrm>
            <a:off x="611560" y="1700808"/>
            <a:ext cx="7772400" cy="1791072"/>
          </a:xfrm>
        </p:spPr>
        <p:txBody>
          <a:bodyPr>
            <a:normAutofit fontScale="90000"/>
          </a:bodyPr>
          <a:lstStyle/>
          <a:p>
            <a:pPr algn="ctr" eaLnBrk="1" hangingPunct="1">
              <a:defRPr/>
            </a:pPr>
            <a:r>
              <a:rPr lang="en-GB" sz="6000" dirty="0" smtClean="0">
                <a:solidFill>
                  <a:srgbClr val="0C74E6"/>
                </a:solidFill>
              </a:rPr>
              <a:t>The Project Financial Management</a:t>
            </a:r>
            <a:endParaRPr lang="en-GB" sz="4800" dirty="0" smtClean="0">
              <a:solidFill>
                <a:srgbClr val="0C74E6"/>
              </a:solidFill>
            </a:endParaRPr>
          </a:p>
        </p:txBody>
      </p:sp>
      <p:sp>
        <p:nvSpPr>
          <p:cNvPr id="4" name="Rectangle 2"/>
          <p:cNvSpPr txBox="1">
            <a:spLocks noChangeArrowheads="1"/>
          </p:cNvSpPr>
          <p:nvPr/>
        </p:nvSpPr>
        <p:spPr bwMode="auto">
          <a:xfrm>
            <a:off x="600864" y="4005064"/>
            <a:ext cx="7772400" cy="921608"/>
          </a:xfrm>
          <a:prstGeom prst="rect">
            <a:avLst/>
          </a:prstGeom>
        </p:spPr>
        <p:txBody>
          <a:bodyPr vert="horz" anchor="b">
            <a:normAutofit fontScale="97500" lnSpcReduction="10000"/>
            <a:scene3d>
              <a:camera prst="orthographicFront"/>
              <a:lightRig rig="soft" dir="t"/>
            </a:scene3d>
            <a:sp3d prstMaterial="softEdge">
              <a:bevelT w="25400" h="25400"/>
            </a:sp3d>
          </a:bodyPr>
          <a:lstStyle>
            <a:lvl1pPr algn="ctr" eaLnBrk="1" latinLnBrk="0" hangingPunct="1">
              <a:buNone/>
              <a:defRPr kumimoji="0" sz="6000" b="1">
                <a:solidFill>
                  <a:srgbClr val="0C74E6"/>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r>
              <a:rPr lang="en-GB" dirty="0" smtClean="0"/>
              <a:t>WBL 2.0</a:t>
            </a:r>
            <a:endParaRPr lang="en-GB"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463" y="260648"/>
            <a:ext cx="707707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51520" y="1196752"/>
            <a:ext cx="8642350" cy="4680520"/>
          </a:xfrm>
        </p:spPr>
        <p:txBody>
          <a:bodyPr>
            <a:normAutofit/>
          </a:bodyPr>
          <a:lstStyle/>
          <a:p>
            <a:pPr marL="0" indent="0" algn="just" eaLnBrk="1" hangingPunct="1">
              <a:lnSpc>
                <a:spcPct val="90000"/>
              </a:lnSpc>
              <a:buFontTx/>
              <a:buNone/>
            </a:pPr>
            <a:r>
              <a:rPr lang="en-GB" altLang="it-IT" sz="2400" dirty="0" smtClean="0">
                <a:solidFill>
                  <a:srgbClr val="0C74E6"/>
                </a:solidFill>
                <a:ea typeface="Arial Unicode MS" pitchFamily="34" charset="-128"/>
                <a:cs typeface="Arial Unicode MS" pitchFamily="34" charset="-128"/>
              </a:rPr>
              <a:t>The following costs are not eligible: </a:t>
            </a:r>
          </a:p>
          <a:p>
            <a:pPr marL="0" indent="0" algn="just" eaLnBrk="1" hangingPunct="1">
              <a:lnSpc>
                <a:spcPct val="90000"/>
              </a:lnSpc>
              <a:buFontTx/>
              <a:buNone/>
            </a:pPr>
            <a:endParaRPr lang="en-GB" altLang="it-IT" sz="2400" dirty="0" smtClean="0">
              <a:solidFill>
                <a:srgbClr val="0C74E6"/>
              </a:solidFill>
              <a:ea typeface="Arial Unicode MS" pitchFamily="34" charset="-128"/>
              <a:cs typeface="Arial Unicode MS" pitchFamily="34" charset="-128"/>
            </a:endParaRP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Return </a:t>
            </a:r>
            <a:r>
              <a:rPr lang="en-GB" altLang="it-IT" sz="2400" dirty="0">
                <a:solidFill>
                  <a:srgbClr val="0C74E6"/>
                </a:solidFill>
                <a:ea typeface="Arial Unicode MS" pitchFamily="34" charset="-128"/>
                <a:cs typeface="Arial Unicode MS" pitchFamily="34" charset="-128"/>
              </a:rPr>
              <a:t>on capital</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Debt </a:t>
            </a:r>
            <a:r>
              <a:rPr lang="en-GB" altLang="it-IT" sz="2400" dirty="0">
                <a:solidFill>
                  <a:srgbClr val="0C74E6"/>
                </a:solidFill>
                <a:ea typeface="Arial Unicode MS" pitchFamily="34" charset="-128"/>
                <a:cs typeface="Arial Unicode MS" pitchFamily="34" charset="-128"/>
              </a:rPr>
              <a:t>and debt service charges</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Interest </a:t>
            </a:r>
            <a:r>
              <a:rPr lang="en-GB" altLang="it-IT" sz="2400" dirty="0">
                <a:solidFill>
                  <a:srgbClr val="0C74E6"/>
                </a:solidFill>
                <a:ea typeface="Arial Unicode MS" pitchFamily="34" charset="-128"/>
                <a:cs typeface="Arial Unicode MS" pitchFamily="34" charset="-128"/>
              </a:rPr>
              <a:t>owed</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Expenditure already </a:t>
            </a:r>
            <a:r>
              <a:rPr lang="en-GB" altLang="it-IT" sz="2400" dirty="0">
                <a:solidFill>
                  <a:srgbClr val="0C74E6"/>
                </a:solidFill>
                <a:ea typeface="Arial Unicode MS" pitchFamily="34" charset="-128"/>
                <a:cs typeface="Arial Unicode MS" pitchFamily="34" charset="-128"/>
              </a:rPr>
              <a:t>funded by </a:t>
            </a:r>
            <a:r>
              <a:rPr lang="en-GB" altLang="it-IT" sz="2400" dirty="0" smtClean="0">
                <a:solidFill>
                  <a:srgbClr val="0C74E6"/>
                </a:solidFill>
                <a:ea typeface="Arial Unicode MS" pitchFamily="34" charset="-128"/>
                <a:cs typeface="Arial Unicode MS" pitchFamily="34" charset="-128"/>
              </a:rPr>
              <a:t>Community </a:t>
            </a:r>
            <a:r>
              <a:rPr lang="en-GB" altLang="it-IT" sz="2400" dirty="0">
                <a:solidFill>
                  <a:srgbClr val="0C74E6"/>
                </a:solidFill>
                <a:ea typeface="Arial Unicode MS" pitchFamily="34" charset="-128"/>
                <a:cs typeface="Arial Unicode MS" pitchFamily="34" charset="-128"/>
              </a:rPr>
              <a:t>sources </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Excessive </a:t>
            </a:r>
            <a:r>
              <a:rPr lang="en-GB" altLang="it-IT" sz="2400" dirty="0">
                <a:solidFill>
                  <a:srgbClr val="0C74E6"/>
                </a:solidFill>
                <a:ea typeface="Arial Unicode MS" pitchFamily="34" charset="-128"/>
                <a:cs typeface="Arial Unicode MS" pitchFamily="34" charset="-128"/>
              </a:rPr>
              <a:t>expenditure </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Cost </a:t>
            </a:r>
            <a:r>
              <a:rPr lang="en-GB" altLang="it-IT" sz="2400" dirty="0">
                <a:solidFill>
                  <a:srgbClr val="0C74E6"/>
                </a:solidFill>
                <a:ea typeface="Arial Unicode MS" pitchFamily="34" charset="-128"/>
                <a:cs typeface="Arial Unicode MS" pitchFamily="34" charset="-128"/>
              </a:rPr>
              <a:t>of buy out option at the end of lease periods</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Contributions </a:t>
            </a:r>
            <a:r>
              <a:rPr lang="en-GB" altLang="it-IT" sz="2400" dirty="0">
                <a:solidFill>
                  <a:srgbClr val="0C74E6"/>
                </a:solidFill>
                <a:ea typeface="Arial Unicode MS" pitchFamily="34" charset="-128"/>
                <a:cs typeface="Arial Unicode MS" pitchFamily="34" charset="-128"/>
              </a:rPr>
              <a:t>in kind from third parties</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Cost </a:t>
            </a:r>
            <a:r>
              <a:rPr lang="en-GB" altLang="it-IT" sz="2400" dirty="0">
                <a:solidFill>
                  <a:srgbClr val="0C74E6"/>
                </a:solidFill>
                <a:ea typeface="Arial Unicode MS" pitchFamily="34" charset="-128"/>
                <a:cs typeface="Arial Unicode MS" pitchFamily="34" charset="-128"/>
              </a:rPr>
              <a:t>of opening and operating Bank accounts</a:t>
            </a:r>
          </a:p>
          <a:p>
            <a:pPr marL="265113" lvl="1" indent="-11113" algn="just">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Deductible </a:t>
            </a:r>
            <a:r>
              <a:rPr lang="en-GB" altLang="it-IT" sz="2400" dirty="0">
                <a:solidFill>
                  <a:srgbClr val="0C74E6"/>
                </a:solidFill>
                <a:ea typeface="Arial Unicode MS" pitchFamily="34" charset="-128"/>
                <a:cs typeface="Arial Unicode MS" pitchFamily="34" charset="-128"/>
              </a:rPr>
              <a:t>VAT</a:t>
            </a:r>
          </a:p>
        </p:txBody>
      </p:sp>
      <p:sp>
        <p:nvSpPr>
          <p:cNvPr id="627714" name="Rectangle 2"/>
          <p:cNvSpPr>
            <a:spLocks noGrp="1" noChangeArrowheads="1"/>
          </p:cNvSpPr>
          <p:nvPr>
            <p:ph type="title"/>
          </p:nvPr>
        </p:nvSpPr>
        <p:spPr>
          <a:xfrm>
            <a:off x="323528" y="116632"/>
            <a:ext cx="7772400" cy="865187"/>
          </a:xfrm>
        </p:spPr>
        <p:txBody>
          <a:bodyPr/>
          <a:lstStyle/>
          <a:p>
            <a:pPr eaLnBrk="1" hangingPunct="1">
              <a:defRPr/>
            </a:pPr>
            <a:r>
              <a:rPr lang="it-IT" dirty="0" err="1" smtClean="0">
                <a:solidFill>
                  <a:srgbClr val="0C74E6"/>
                </a:solidFill>
                <a:cs typeface="Times New Roman" pitchFamily="18" charset="0"/>
              </a:rPr>
              <a:t>Ineligible</a:t>
            </a:r>
            <a:r>
              <a:rPr lang="it-IT" dirty="0" smtClean="0">
                <a:solidFill>
                  <a:srgbClr val="0C74E6"/>
                </a:solidFill>
                <a:cs typeface="Arial" pitchFamily="34" charset="0"/>
              </a:rPr>
              <a:t> </a:t>
            </a:r>
            <a:r>
              <a:rPr lang="en-GB" dirty="0" smtClean="0">
                <a:solidFill>
                  <a:srgbClr val="0C74E6"/>
                </a:solidFill>
                <a:cs typeface="Times New Roman" pitchFamily="18" charset="0"/>
              </a:rPr>
              <a:t>Expenditure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611560" y="1844824"/>
            <a:ext cx="8153400" cy="3528392"/>
          </a:xfrm>
        </p:spPr>
        <p:txBody>
          <a:bodyPr/>
          <a:lstStyle/>
          <a:p>
            <a:pPr marL="0" indent="0" algn="just" eaLnBrk="1" hangingPunct="1">
              <a:lnSpc>
                <a:spcPct val="80000"/>
              </a:lnSpc>
              <a:buFontTx/>
              <a:buNone/>
              <a:defRPr/>
            </a:pPr>
            <a:r>
              <a:rPr lang="en-GB" sz="2800" dirty="0" smtClean="0">
                <a:solidFill>
                  <a:srgbClr val="0C74E6"/>
                </a:solidFill>
                <a:ea typeface="Arial Unicode MS" pitchFamily="34" charset="-128"/>
                <a:cs typeface="Arial Unicode MS" pitchFamily="34" charset="-128"/>
              </a:rPr>
              <a:t>Beneficiaries are allowed to transfer up to 20% of the funds allocated, from a budget heading to another.</a:t>
            </a:r>
          </a:p>
          <a:p>
            <a:pPr marL="0" indent="0" algn="just" eaLnBrk="1" hangingPunct="1">
              <a:lnSpc>
                <a:spcPct val="80000"/>
              </a:lnSpc>
              <a:buFontTx/>
              <a:buNone/>
              <a:defRPr/>
            </a:pPr>
            <a:endParaRPr lang="en-GB" sz="2800" dirty="0">
              <a:solidFill>
                <a:srgbClr val="0C74E6"/>
              </a:solidFill>
              <a:ea typeface="Arial Unicode MS" pitchFamily="34" charset="-128"/>
              <a:cs typeface="Arial Unicode MS" pitchFamily="34" charset="-128"/>
            </a:endParaRPr>
          </a:p>
          <a:p>
            <a:pPr marL="0" indent="0" algn="just">
              <a:lnSpc>
                <a:spcPct val="80000"/>
              </a:lnSpc>
              <a:buNone/>
              <a:defRPr/>
            </a:pPr>
            <a:r>
              <a:rPr lang="en-GB" sz="2800" dirty="0">
                <a:solidFill>
                  <a:srgbClr val="0C74E6"/>
                </a:solidFill>
                <a:ea typeface="Arial Unicode MS" pitchFamily="34" charset="-128"/>
                <a:cs typeface="Arial Unicode MS" pitchFamily="34" charset="-128"/>
              </a:rPr>
              <a:t>The 20% applies both on the category that is being reduced and the one that is being increased</a:t>
            </a:r>
            <a:r>
              <a:rPr lang="en-GB" sz="2800" dirty="0" smtClean="0">
                <a:solidFill>
                  <a:srgbClr val="0C74E6"/>
                </a:solidFill>
                <a:ea typeface="Arial Unicode MS" pitchFamily="34" charset="-128"/>
                <a:cs typeface="Arial Unicode MS" pitchFamily="34" charset="-128"/>
              </a:rPr>
              <a:t>.</a:t>
            </a:r>
          </a:p>
          <a:p>
            <a:pPr marL="0" indent="0" algn="just">
              <a:lnSpc>
                <a:spcPct val="80000"/>
              </a:lnSpc>
              <a:buNone/>
              <a:defRPr/>
            </a:pPr>
            <a:endParaRPr lang="en-GB" sz="2800" dirty="0">
              <a:solidFill>
                <a:srgbClr val="0C74E6"/>
              </a:solidFill>
              <a:ea typeface="Arial Unicode MS" pitchFamily="34" charset="-128"/>
              <a:cs typeface="Arial Unicode MS" pitchFamily="34" charset="-128"/>
            </a:endParaRPr>
          </a:p>
          <a:p>
            <a:pPr marL="0" indent="0" algn="just">
              <a:lnSpc>
                <a:spcPct val="80000"/>
              </a:lnSpc>
              <a:buNone/>
              <a:defRPr/>
            </a:pPr>
            <a:endParaRPr lang="en-GB" sz="2800" dirty="0">
              <a:solidFill>
                <a:srgbClr val="0C74E6"/>
              </a:solidFill>
              <a:ea typeface="Arial Unicode MS" pitchFamily="34" charset="-128"/>
              <a:cs typeface="Arial Unicode MS" pitchFamily="34" charset="-128"/>
            </a:endParaRPr>
          </a:p>
          <a:p>
            <a:pPr marL="0" indent="0" algn="just" eaLnBrk="1" hangingPunct="1">
              <a:lnSpc>
                <a:spcPct val="80000"/>
              </a:lnSpc>
              <a:buFontTx/>
              <a:buNone/>
              <a:defRPr/>
            </a:pPr>
            <a:r>
              <a:rPr lang="en-GB" sz="2800" dirty="0" smtClean="0">
                <a:solidFill>
                  <a:srgbClr val="0C74E6"/>
                </a:solidFill>
                <a:ea typeface="Arial Unicode MS" pitchFamily="34" charset="-128"/>
                <a:cs typeface="Arial Unicode MS" pitchFamily="34" charset="-128"/>
              </a:rPr>
              <a:t>No transfer can be made to and from Project Management and implementation budget heading.</a:t>
            </a:r>
          </a:p>
          <a:p>
            <a:pPr marL="0" indent="0" algn="just" eaLnBrk="1" hangingPunct="1">
              <a:lnSpc>
                <a:spcPct val="80000"/>
              </a:lnSpc>
              <a:buFontTx/>
              <a:buNone/>
              <a:defRPr/>
            </a:pPr>
            <a:endParaRPr lang="en-GB" sz="2800" dirty="0">
              <a:solidFill>
                <a:srgbClr val="0C74E6"/>
              </a:solidFill>
              <a:ea typeface="Arial Unicode MS" pitchFamily="34" charset="-128"/>
              <a:cs typeface="Arial Unicode MS" pitchFamily="34" charset="-128"/>
            </a:endParaRPr>
          </a:p>
          <a:p>
            <a:pPr algn="just" eaLnBrk="1" hangingPunct="1">
              <a:lnSpc>
                <a:spcPct val="80000"/>
              </a:lnSpc>
              <a:buFontTx/>
              <a:buNone/>
              <a:defRPr/>
            </a:pPr>
            <a:endParaRPr lang="en-GB" sz="2800" dirty="0" smtClean="0">
              <a:solidFill>
                <a:srgbClr val="0C74E6"/>
              </a:solidFill>
              <a:ea typeface="Arial Unicode MS" pitchFamily="34" charset="-128"/>
              <a:cs typeface="Arial Unicode MS" pitchFamily="34" charset="-128"/>
            </a:endParaRPr>
          </a:p>
        </p:txBody>
      </p:sp>
      <p:sp>
        <p:nvSpPr>
          <p:cNvPr id="1433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41C6BBC2-1521-45AB-B088-8B6F6130FF3B}" type="slidenum">
              <a:rPr lang="it-IT" altLang="it-IT" sz="1400" smtClean="0">
                <a:latin typeface="Times New Roman" pitchFamily="18" charset="0"/>
              </a:rPr>
              <a:pPr/>
              <a:t>11</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611560" y="188640"/>
            <a:ext cx="7772400" cy="864096"/>
          </a:xfrm>
        </p:spPr>
        <p:txBody>
          <a:bodyPr/>
          <a:lstStyle/>
          <a:p>
            <a:pPr eaLnBrk="1" hangingPunct="1">
              <a:defRPr/>
            </a:pPr>
            <a:r>
              <a:rPr lang="en-GB" dirty="0" smtClean="0">
                <a:solidFill>
                  <a:srgbClr val="0C74E6"/>
                </a:solidFill>
                <a:cs typeface="Times New Roman" pitchFamily="18" charset="0"/>
              </a:rPr>
              <a:t>Transfer among headings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67FDB0D-10E1-4A7E-A893-78055DA2F5CD}" type="slidenum">
              <a:rPr lang="it-IT" altLang="it-IT" sz="1400" smtClean="0">
                <a:latin typeface="Times New Roman" pitchFamily="18" charset="0"/>
              </a:rPr>
              <a:pPr/>
              <a:t>12</a:t>
            </a:fld>
            <a:endParaRPr lang="it-IT" altLang="it-IT" sz="1400" smtClean="0">
              <a:latin typeface="Times New Roman" pitchFamily="18" charset="0"/>
            </a:endParaRPr>
          </a:p>
        </p:txBody>
      </p:sp>
      <p:sp>
        <p:nvSpPr>
          <p:cNvPr id="628738" name="Rectangle 2"/>
          <p:cNvSpPr>
            <a:spLocks noChangeArrowheads="1"/>
          </p:cNvSpPr>
          <p:nvPr/>
        </p:nvSpPr>
        <p:spPr bwMode="auto">
          <a:xfrm>
            <a:off x="838200" y="2286000"/>
            <a:ext cx="7772400" cy="1143000"/>
          </a:xfrm>
          <a:prstGeom prst="rect">
            <a:avLst/>
          </a:prstGeom>
          <a:noFill/>
          <a:ln w="9525">
            <a:noFill/>
            <a:miter lim="800000"/>
            <a:headEnd/>
            <a:tailEnd/>
          </a:ln>
          <a:effectLst/>
        </p:spPr>
        <p:txBody>
          <a:bodyPr anchor="ctr"/>
          <a:lstStyle/>
          <a:p>
            <a:pPr algn="ctr">
              <a:defRPr/>
            </a:pPr>
            <a:r>
              <a:rPr lang="en-GB" sz="6000" dirty="0">
                <a:solidFill>
                  <a:srgbClr val="0C74E6"/>
                </a:solidFill>
                <a:effectLst>
                  <a:outerShdw blurRad="38100" dist="38100" dir="2700000" algn="tl">
                    <a:srgbClr val="000000"/>
                  </a:outerShdw>
                </a:effectLst>
                <a:latin typeface="Calibri" panose="020F0502020204030204" pitchFamily="34" charset="0"/>
              </a:rPr>
              <a:t>Erasmus + </a:t>
            </a:r>
          </a:p>
          <a:p>
            <a:pPr algn="ctr">
              <a:defRPr/>
            </a:pPr>
            <a:r>
              <a:rPr lang="en-GB" sz="6000" dirty="0">
                <a:solidFill>
                  <a:srgbClr val="0C74E6"/>
                </a:solidFill>
                <a:effectLst>
                  <a:outerShdw blurRad="38100" dist="38100" dir="2700000" algn="tl">
                    <a:srgbClr val="000000"/>
                  </a:outerShdw>
                </a:effectLst>
                <a:latin typeface="Calibri" panose="020F0502020204030204" pitchFamily="34" charset="0"/>
              </a:rPr>
              <a:t>Unit Costs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BEE8D0FA-CD7A-4A05-A0DB-33529665F799}" type="slidenum">
              <a:rPr lang="it-IT" altLang="it-IT" sz="1400" smtClean="0">
                <a:latin typeface="Times New Roman" pitchFamily="18" charset="0"/>
              </a:rPr>
              <a:pPr/>
              <a:t>13</a:t>
            </a:fld>
            <a:endParaRPr lang="it-IT" altLang="it-IT" sz="1400" smtClean="0">
              <a:latin typeface="Times New Roman" pitchFamily="18" charset="0"/>
            </a:endParaRPr>
          </a:p>
        </p:txBody>
      </p:sp>
      <p:sp>
        <p:nvSpPr>
          <p:cNvPr id="628738" name="Rectangle 2"/>
          <p:cNvSpPr>
            <a:spLocks noChangeArrowheads="1"/>
          </p:cNvSpPr>
          <p:nvPr/>
        </p:nvSpPr>
        <p:spPr bwMode="auto">
          <a:xfrm>
            <a:off x="838200" y="2286000"/>
            <a:ext cx="7772400" cy="1143000"/>
          </a:xfrm>
          <a:prstGeom prst="rect">
            <a:avLst/>
          </a:prstGeom>
          <a:noFill/>
          <a:ln w="9525">
            <a:noFill/>
            <a:miter lim="800000"/>
            <a:headEnd/>
            <a:tailEnd/>
          </a:ln>
          <a:effectLst/>
        </p:spPr>
        <p:txBody>
          <a:bodyPr anchor="ctr"/>
          <a:lstStyle/>
          <a:p>
            <a:pPr algn="ctr">
              <a:defRPr/>
            </a:pPr>
            <a:r>
              <a:rPr lang="en-GB" sz="6000" dirty="0">
                <a:solidFill>
                  <a:srgbClr val="0C74E6"/>
                </a:solidFill>
                <a:latin typeface="Calibri" panose="020F0502020204030204" pitchFamily="34" charset="0"/>
              </a:rPr>
              <a:t>1</a:t>
            </a:r>
            <a:r>
              <a:rPr lang="en-GB" sz="6000" dirty="0" smtClean="0">
                <a:solidFill>
                  <a:srgbClr val="0C74E6"/>
                </a:solidFill>
                <a:latin typeface="Calibri" panose="020F0502020204030204" pitchFamily="34" charset="0"/>
              </a:rPr>
              <a:t>. Budget for </a:t>
            </a:r>
          </a:p>
          <a:p>
            <a:pPr algn="ctr">
              <a:defRPr/>
            </a:pPr>
            <a:r>
              <a:rPr lang="en-GB" sz="6000" dirty="0" smtClean="0">
                <a:solidFill>
                  <a:srgbClr val="0C74E6"/>
                </a:solidFill>
                <a:latin typeface="Calibri" panose="020F0502020204030204" pitchFamily="34" charset="0"/>
              </a:rPr>
              <a:t>Project </a:t>
            </a:r>
            <a:r>
              <a:rPr lang="en-GB" sz="6000" dirty="0">
                <a:solidFill>
                  <a:srgbClr val="0C74E6"/>
                </a:solidFill>
                <a:latin typeface="Calibri" panose="020F0502020204030204" pitchFamily="34" charset="0"/>
              </a:rPr>
              <a:t>Management and </a:t>
            </a:r>
            <a:r>
              <a:rPr lang="en-GB" sz="6000" dirty="0" smtClean="0">
                <a:solidFill>
                  <a:srgbClr val="0C74E6"/>
                </a:solidFill>
                <a:latin typeface="Calibri" panose="020F0502020204030204" pitchFamily="34" charset="0"/>
              </a:rPr>
              <a:t>Implementation</a:t>
            </a:r>
            <a:endParaRPr lang="en-GB" sz="6000" dirty="0">
              <a:solidFill>
                <a:srgbClr val="0C74E6"/>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395536" y="2348880"/>
            <a:ext cx="8496944" cy="2951782"/>
          </a:xfrm>
        </p:spPr>
        <p:txBody>
          <a:bodyPr>
            <a:normAutofit/>
          </a:bodyPr>
          <a:lstStyle/>
          <a:p>
            <a:pPr marL="0" indent="0" algn="just">
              <a:buFontTx/>
              <a:buNone/>
              <a:defRPr/>
            </a:pPr>
            <a:r>
              <a:rPr lang="it-IT" sz="2800" dirty="0" smtClean="0">
                <a:solidFill>
                  <a:srgbClr val="0C74E6"/>
                </a:solidFill>
              </a:rPr>
              <a:t>Project Management and Implementation budget heading includes all the  transversal activities described in the Application to ensure the correct coordination of the project such as: evaluation, dissemination and exploitation.</a:t>
            </a:r>
            <a:endParaRPr lang="en-GB" sz="2800" dirty="0">
              <a:solidFill>
                <a:srgbClr val="0C74E6"/>
              </a:solidFill>
            </a:endParaRPr>
          </a:p>
        </p:txBody>
      </p:sp>
      <p:sp>
        <p:nvSpPr>
          <p:cNvPr id="1741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432C81A7-3998-49CE-8D54-BA8313A015F6}" type="slidenum">
              <a:rPr lang="it-IT" altLang="it-IT" sz="1400" smtClean="0">
                <a:latin typeface="Times New Roman" pitchFamily="18" charset="0"/>
              </a:rPr>
              <a:pPr/>
              <a:t>14</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60351"/>
            <a:ext cx="7772400" cy="936402"/>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Definition</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593032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395536" y="2348880"/>
            <a:ext cx="8496944" cy="2951782"/>
          </a:xfrm>
        </p:spPr>
        <p:txBody>
          <a:bodyPr>
            <a:normAutofit/>
          </a:bodyPr>
          <a:lstStyle/>
          <a:p>
            <a:pPr marL="0" indent="0">
              <a:buFontTx/>
              <a:buNone/>
              <a:defRPr/>
            </a:pPr>
            <a:r>
              <a:rPr lang="it-IT" sz="2800" dirty="0" smtClean="0">
                <a:solidFill>
                  <a:srgbClr val="0C74E6"/>
                </a:solidFill>
              </a:rPr>
              <a:t>Activities such as: </a:t>
            </a:r>
          </a:p>
          <a:p>
            <a:pPr marL="0" indent="0">
              <a:buFontTx/>
              <a:buNone/>
              <a:defRPr/>
            </a:pPr>
            <a:endParaRPr lang="it-IT" sz="1200" dirty="0" smtClean="0">
              <a:solidFill>
                <a:srgbClr val="0C74E6"/>
              </a:solidFill>
            </a:endParaRPr>
          </a:p>
          <a:p>
            <a:pPr>
              <a:defRPr/>
            </a:pPr>
            <a:r>
              <a:rPr lang="it-IT" sz="2800" dirty="0" smtClean="0">
                <a:solidFill>
                  <a:srgbClr val="0C74E6"/>
                </a:solidFill>
              </a:rPr>
              <a:t>Project </a:t>
            </a:r>
            <a:r>
              <a:rPr lang="it-IT" sz="2800" dirty="0">
                <a:solidFill>
                  <a:srgbClr val="0C74E6"/>
                </a:solidFill>
              </a:rPr>
              <a:t>management </a:t>
            </a:r>
            <a:endParaRPr lang="it-IT" sz="2800" dirty="0" smtClean="0">
              <a:solidFill>
                <a:srgbClr val="0C74E6"/>
              </a:solidFill>
            </a:endParaRPr>
          </a:p>
          <a:p>
            <a:pPr>
              <a:defRPr/>
            </a:pPr>
            <a:r>
              <a:rPr lang="it-IT" sz="2800" dirty="0" smtClean="0">
                <a:solidFill>
                  <a:srgbClr val="0C74E6"/>
                </a:solidFill>
              </a:rPr>
              <a:t>Small scale learning/teaching/training events</a:t>
            </a:r>
            <a:r>
              <a:rPr lang="it-IT" sz="1800" dirty="0" smtClean="0">
                <a:solidFill>
                  <a:srgbClr val="0C74E6"/>
                </a:solidFill>
              </a:rPr>
              <a:t> </a:t>
            </a:r>
          </a:p>
          <a:p>
            <a:pPr>
              <a:defRPr/>
            </a:pPr>
            <a:r>
              <a:rPr lang="en-US" sz="2800" dirty="0" smtClean="0">
                <a:solidFill>
                  <a:srgbClr val="0C74E6"/>
                </a:solidFill>
              </a:rPr>
              <a:t>Local project activities</a:t>
            </a:r>
          </a:p>
          <a:p>
            <a:pPr>
              <a:defRPr/>
            </a:pPr>
            <a:r>
              <a:rPr lang="fr-FR" sz="2800" dirty="0" smtClean="0">
                <a:solidFill>
                  <a:srgbClr val="0C74E6"/>
                </a:solidFill>
              </a:rPr>
              <a:t>Information</a:t>
            </a:r>
            <a:r>
              <a:rPr lang="fr-FR" sz="2800" dirty="0">
                <a:solidFill>
                  <a:srgbClr val="0C74E6"/>
                </a:solidFill>
              </a:rPr>
              <a:t>, promotion and </a:t>
            </a:r>
            <a:r>
              <a:rPr lang="it-IT" sz="2800" dirty="0" smtClean="0">
                <a:solidFill>
                  <a:srgbClr val="0C74E6"/>
                </a:solidFill>
              </a:rPr>
              <a:t>dissemination</a:t>
            </a:r>
            <a:endParaRPr lang="en-GB" sz="2800" dirty="0">
              <a:solidFill>
                <a:srgbClr val="0C74E6"/>
              </a:solidFill>
            </a:endParaRPr>
          </a:p>
        </p:txBody>
      </p:sp>
      <p:sp>
        <p:nvSpPr>
          <p:cNvPr id="1741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432C81A7-3998-49CE-8D54-BA8313A015F6}" type="slidenum">
              <a:rPr lang="it-IT" altLang="it-IT" sz="1400" smtClean="0">
                <a:latin typeface="Times New Roman" pitchFamily="18" charset="0"/>
              </a:rPr>
              <a:pPr/>
              <a:t>15</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60351"/>
            <a:ext cx="7772400" cy="936402"/>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What does it cover</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027"/>
          <p:cNvSpPr>
            <a:spLocks noGrp="1" noChangeArrowheads="1"/>
          </p:cNvSpPr>
          <p:nvPr>
            <p:ph idx="1"/>
          </p:nvPr>
        </p:nvSpPr>
        <p:spPr>
          <a:xfrm>
            <a:off x="420688" y="2060848"/>
            <a:ext cx="8153400" cy="3456384"/>
          </a:xfrm>
        </p:spPr>
        <p:txBody>
          <a:bodyPr/>
          <a:lstStyle/>
          <a:p>
            <a:pPr marL="0" indent="0" algn="just">
              <a:buFontTx/>
              <a:buNone/>
            </a:pPr>
            <a:r>
              <a:rPr lang="en-GB" altLang="it-IT" sz="2800" dirty="0" smtClean="0">
                <a:solidFill>
                  <a:srgbClr val="0C74E6"/>
                </a:solidFill>
                <a:ea typeface="Arial Unicode MS" pitchFamily="34" charset="-128"/>
                <a:cs typeface="Arial Unicode MS" pitchFamily="34" charset="-128"/>
              </a:rPr>
              <a:t>Coordinator: 500 Euro per month multiplied by the total numbers of project months</a:t>
            </a:r>
          </a:p>
          <a:p>
            <a:pPr marL="0" indent="0">
              <a:buFontTx/>
              <a:buNone/>
            </a:pPr>
            <a:endParaRPr lang="en-GB" altLang="it-IT" sz="2800" dirty="0" smtClean="0">
              <a:solidFill>
                <a:srgbClr val="0C74E6"/>
              </a:solidFill>
              <a:ea typeface="Arial Unicode MS" pitchFamily="34" charset="-128"/>
              <a:cs typeface="Arial Unicode MS" pitchFamily="34" charset="-128"/>
            </a:endParaRPr>
          </a:p>
          <a:p>
            <a:pPr marL="0" indent="0">
              <a:buNone/>
            </a:pPr>
            <a:r>
              <a:rPr lang="en-GB" altLang="it-IT" sz="2800" dirty="0" smtClean="0">
                <a:solidFill>
                  <a:srgbClr val="0C74E6"/>
                </a:solidFill>
                <a:ea typeface="Arial Unicode MS" pitchFamily="34" charset="-128"/>
                <a:cs typeface="Arial Unicode MS" pitchFamily="34" charset="-128"/>
              </a:rPr>
              <a:t>Partners: 250 Euro per </a:t>
            </a:r>
            <a:r>
              <a:rPr lang="en-GB" altLang="it-IT" sz="2800" dirty="0">
                <a:solidFill>
                  <a:srgbClr val="0C74E6"/>
                </a:solidFill>
                <a:ea typeface="Arial Unicode MS" pitchFamily="34" charset="-128"/>
                <a:cs typeface="Arial Unicode MS" pitchFamily="34" charset="-128"/>
              </a:rPr>
              <a:t>month multiplied by the total numbers of project months</a:t>
            </a:r>
          </a:p>
          <a:p>
            <a:pPr marL="0" indent="0">
              <a:buFontTx/>
              <a:buNone/>
            </a:pPr>
            <a:endParaRPr lang="en-GB" altLang="it-IT" sz="2800" dirty="0" smtClean="0">
              <a:solidFill>
                <a:srgbClr val="0C74E6"/>
              </a:solidFill>
              <a:ea typeface="Arial Unicode MS" pitchFamily="34" charset="-128"/>
              <a:cs typeface="Arial Unicode MS" pitchFamily="34" charset="-128"/>
            </a:endParaRPr>
          </a:p>
          <a:p>
            <a:pPr marL="0" indent="0">
              <a:buFontTx/>
              <a:buNone/>
            </a:pPr>
            <a:endParaRPr lang="en-GB" altLang="it-IT" sz="2800" dirty="0" smtClean="0">
              <a:solidFill>
                <a:srgbClr val="0C74E6"/>
              </a:solidFill>
              <a:ea typeface="Arial Unicode MS" pitchFamily="34" charset="-128"/>
              <a:cs typeface="Arial Unicode MS" pitchFamily="34" charset="-128"/>
            </a:endParaRPr>
          </a:p>
          <a:p>
            <a:pPr marL="0" indent="0">
              <a:buFontTx/>
              <a:buNone/>
            </a:pPr>
            <a:endParaRPr lang="en-GB" altLang="it-IT" sz="2800" dirty="0" smtClean="0">
              <a:solidFill>
                <a:srgbClr val="0C74E6"/>
              </a:solidFill>
              <a:ea typeface="Arial Unicode MS" pitchFamily="34" charset="-128"/>
              <a:cs typeface="Arial Unicode MS" pitchFamily="34" charset="-128"/>
            </a:endParaRPr>
          </a:p>
        </p:txBody>
      </p:sp>
      <p:sp>
        <p:nvSpPr>
          <p:cNvPr id="18434"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808D5DE8-AB94-4619-9229-21ABDC225E06}" type="slidenum">
              <a:rPr lang="it-IT" altLang="it-IT" sz="1400" smtClean="0">
                <a:latin typeface="Times New Roman" pitchFamily="18" charset="0"/>
              </a:rPr>
              <a:pPr/>
              <a:t>16</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60351"/>
            <a:ext cx="7772400" cy="100841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Amount</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1027"/>
          <p:cNvSpPr>
            <a:spLocks noGrp="1" noChangeArrowheads="1"/>
          </p:cNvSpPr>
          <p:nvPr>
            <p:ph idx="1"/>
          </p:nvPr>
        </p:nvSpPr>
        <p:spPr>
          <a:xfrm>
            <a:off x="395536" y="2564904"/>
            <a:ext cx="8369424" cy="1440160"/>
          </a:xfrm>
        </p:spPr>
        <p:txBody>
          <a:bodyPr/>
          <a:lstStyle/>
          <a:p>
            <a:pPr marL="0" indent="0" algn="just">
              <a:buFontTx/>
              <a:buNone/>
            </a:pPr>
            <a:r>
              <a:rPr lang="en-GB" altLang="it-IT" dirty="0" smtClean="0">
                <a:solidFill>
                  <a:srgbClr val="0C74E6"/>
                </a:solidFill>
                <a:ea typeface="Arial Unicode MS" pitchFamily="34" charset="-128"/>
                <a:cs typeface="Arial Unicode MS" pitchFamily="34" charset="-128"/>
              </a:rPr>
              <a:t>The final grant for each partner is calculated by multiplying the number of months of the project by the unit cost contribution. </a:t>
            </a:r>
          </a:p>
        </p:txBody>
      </p:sp>
      <p:sp>
        <p:nvSpPr>
          <p:cNvPr id="2048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0AC727D2-F3EB-4D4A-AF90-98BF1B845409}" type="slidenum">
              <a:rPr lang="it-IT" altLang="it-IT" sz="1400" smtClean="0">
                <a:latin typeface="Times New Roman" pitchFamily="18" charset="0"/>
              </a:rPr>
              <a:pPr/>
              <a:t>17</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611188" y="260351"/>
            <a:ext cx="7772400" cy="936402"/>
          </a:xfrm>
        </p:spPr>
        <p:txBody>
          <a:bodyPr>
            <a:normAutofit fontScale="90000"/>
          </a:bodyPr>
          <a:lstStyle/>
          <a:p>
            <a:pPr algn="ctr">
              <a:defRPr/>
            </a:pPr>
            <a:r>
              <a:rPr lang="en-GB" sz="2800" dirty="0">
                <a:solidFill>
                  <a:srgbClr val="0C74E6"/>
                </a:solidFill>
                <a:effectLst/>
                <a:cs typeface="Times New Roman" pitchFamily="18" charset="0"/>
              </a:rPr>
              <a:t>Project Management and Implementation </a:t>
            </a:r>
            <a:r>
              <a:rPr lang="en-GB" sz="4000" dirty="0" smtClean="0">
                <a:solidFill>
                  <a:srgbClr val="0C74E6"/>
                </a:solidFill>
                <a:effectLst/>
                <a:ea typeface="Arial Unicode MS" pitchFamily="34" charset="-128"/>
                <a:cs typeface="Arial Unicode MS" pitchFamily="34" charset="-128"/>
              </a:rPr>
              <a:t>Calculation</a:t>
            </a:r>
            <a:endParaRPr lang="en-GB" sz="2700" dirty="0" smtClean="0">
              <a:solidFill>
                <a:srgbClr val="0C74E6"/>
              </a:solidFill>
              <a:effectLs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21BD507-73CB-488F-BB40-4E2FE3669770}" type="slidenum">
              <a:rPr lang="it-IT" altLang="it-IT" sz="1400" smtClean="0">
                <a:latin typeface="Times New Roman" pitchFamily="18" charset="0"/>
              </a:rPr>
              <a:pPr/>
              <a:t>18</a:t>
            </a:fld>
            <a:endParaRPr lang="it-IT" altLang="it-IT" sz="1400" smtClean="0">
              <a:latin typeface="Times New Roman" pitchFamily="18" charset="0"/>
            </a:endParaRPr>
          </a:p>
        </p:txBody>
      </p:sp>
      <p:sp>
        <p:nvSpPr>
          <p:cNvPr id="21507" name="Rectangle 1027"/>
          <p:cNvSpPr txBox="1">
            <a:spLocks noChangeArrowheads="1"/>
          </p:cNvSpPr>
          <p:nvPr/>
        </p:nvSpPr>
        <p:spPr bwMode="auto">
          <a:xfrm>
            <a:off x="250825" y="1844675"/>
            <a:ext cx="86423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en-GB" altLang="it-IT" sz="2800" dirty="0">
                <a:solidFill>
                  <a:srgbClr val="0C74E6"/>
                </a:solidFill>
                <a:latin typeface="Calibri" panose="020F0502020204030204" pitchFamily="34" charset="0"/>
                <a:ea typeface="Arial Unicode MS" pitchFamily="34" charset="-128"/>
                <a:cs typeface="Arial Unicode MS" pitchFamily="34" charset="-128"/>
              </a:rPr>
              <a:t>Description of the activities undertaken</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a:t>
            </a: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Activity </a:t>
            </a:r>
            <a:r>
              <a:rPr lang="en-GB" altLang="it-IT" sz="2800" dirty="0">
                <a:solidFill>
                  <a:srgbClr val="0C74E6"/>
                </a:solidFill>
                <a:latin typeface="Calibri" panose="020F0502020204030204" pitchFamily="34" charset="0"/>
                <a:ea typeface="Arial Unicode MS" pitchFamily="34" charset="-128"/>
                <a:cs typeface="Arial Unicode MS" pitchFamily="34" charset="-128"/>
              </a:rPr>
              <a:t>reports</a:t>
            </a: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Dissemination </a:t>
            </a:r>
            <a:r>
              <a:rPr lang="en-GB" altLang="it-IT" sz="2800" dirty="0">
                <a:solidFill>
                  <a:srgbClr val="0C74E6"/>
                </a:solidFill>
                <a:latin typeface="Calibri" panose="020F0502020204030204" pitchFamily="34" charset="0"/>
                <a:ea typeface="Arial Unicode MS" pitchFamily="34" charset="-128"/>
                <a:cs typeface="Arial Unicode MS" pitchFamily="34" charset="-128"/>
              </a:rPr>
              <a:t>reports</a:t>
            </a: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Exploitation </a:t>
            </a:r>
            <a:r>
              <a:rPr lang="en-GB" altLang="it-IT" sz="2800" dirty="0">
                <a:solidFill>
                  <a:srgbClr val="0C74E6"/>
                </a:solidFill>
                <a:latin typeface="Calibri" panose="020F0502020204030204" pitchFamily="34" charset="0"/>
                <a:ea typeface="Arial Unicode MS" pitchFamily="34" charset="-128"/>
                <a:cs typeface="Arial Unicode MS" pitchFamily="34" charset="-128"/>
              </a:rPr>
              <a:t>reports</a:t>
            </a: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Brochures</a:t>
            </a: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Workshops </a:t>
            </a: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a:p>
            <a:pPr marL="265113" indent="-11113" algn="just">
              <a:spcBef>
                <a:spcPts val="400"/>
              </a:spcBef>
              <a:spcAft>
                <a:spcPts val="0"/>
              </a:spcAft>
              <a:buClr>
                <a:schemeClr val="accent1"/>
              </a:buClr>
              <a:buSzPct val="68000"/>
              <a:buFont typeface="Wingdings 3"/>
              <a:buChar char=""/>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Etc</a:t>
            </a:r>
            <a:r>
              <a:rPr lang="en-GB" altLang="it-IT" sz="2800" dirty="0">
                <a:solidFill>
                  <a:srgbClr val="0C74E6"/>
                </a:solidFill>
                <a:latin typeface="Calibri" panose="020F0502020204030204" pitchFamily="34" charset="0"/>
                <a:ea typeface="Arial Unicode MS" pitchFamily="34" charset="-128"/>
                <a:cs typeface="Arial Unicode MS" pitchFamily="34" charset="-128"/>
              </a:rPr>
              <a:t>.</a:t>
            </a:r>
          </a:p>
          <a:p>
            <a:pPr algn="just" eaLnBrk="0" hangingPunct="0">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a:p>
            <a:pPr algn="just" eaLnBrk="0" hangingPunct="0">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7"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1/3</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20663" y="1772816"/>
            <a:ext cx="864235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a:solidFill>
                  <a:srgbClr val="0C74E6"/>
                </a:solidFill>
                <a:latin typeface="Calibri" panose="020F0502020204030204" pitchFamily="34" charset="0"/>
                <a:ea typeface="Arial Unicode MS" pitchFamily="34" charset="-128"/>
                <a:cs typeface="Arial Unicode MS" pitchFamily="34" charset="-128"/>
              </a:rPr>
              <a:t>The staff costs should be justified </a:t>
            </a:r>
            <a:r>
              <a:rPr lang="en-GB" sz="2800" dirty="0" smtClean="0">
                <a:solidFill>
                  <a:srgbClr val="0C74E6"/>
                </a:solidFill>
                <a:latin typeface="Calibri" panose="020F0502020204030204" pitchFamily="34" charset="0"/>
                <a:ea typeface="Arial Unicode MS" pitchFamily="34" charset="-128"/>
                <a:cs typeface="Arial Unicode MS" pitchFamily="34" charset="-128"/>
              </a:rPr>
              <a:t>using:</a:t>
            </a:r>
          </a:p>
          <a:p>
            <a:pPr marL="4763" indent="-4763" algn="just">
              <a:lnSpc>
                <a:spcPct val="90000"/>
              </a:lnSpc>
              <a:spcBef>
                <a:spcPct val="20000"/>
              </a:spcBef>
              <a:defRPr/>
            </a:pPr>
            <a:endParaRPr lang="en-GB" sz="1400" dirty="0" smtClean="0">
              <a:solidFill>
                <a:srgbClr val="0C74E6"/>
              </a:solidFill>
              <a:latin typeface="Calibri" panose="020F0502020204030204" pitchFamily="34" charset="0"/>
              <a:ea typeface="Arial Unicode MS" pitchFamily="34" charset="-128"/>
              <a:cs typeface="Arial Unicode MS" pitchFamily="34" charset="-128"/>
            </a:endParaRPr>
          </a:p>
          <a:p>
            <a:pPr marL="265113" indent="-11113" algn="just">
              <a:spcBef>
                <a:spcPts val="400"/>
              </a:spcBef>
              <a:spcAft>
                <a:spcPts val="0"/>
              </a:spcAft>
              <a:buClr>
                <a:schemeClr val="accent1"/>
              </a:buClr>
              <a:buSzPct val="68000"/>
              <a:buFont typeface="Wingdings 3"/>
              <a:buChar char=""/>
              <a:defRPr/>
            </a:pPr>
            <a:r>
              <a:rPr lang="en-GB" sz="2800" dirty="0" smtClean="0">
                <a:solidFill>
                  <a:srgbClr val="0C74E6"/>
                </a:solidFill>
                <a:latin typeface="Calibri" panose="020F0502020204030204" pitchFamily="34" charset="0"/>
                <a:ea typeface="Arial Unicode MS" pitchFamily="34" charset="-128"/>
                <a:cs typeface="Arial Unicode MS" pitchFamily="34" charset="-128"/>
              </a:rPr>
              <a:t> </a:t>
            </a:r>
            <a:r>
              <a:rPr lang="en-GB" sz="2800" dirty="0">
                <a:solidFill>
                  <a:srgbClr val="0C74E6"/>
                </a:solidFill>
                <a:latin typeface="Calibri" panose="020F0502020204030204" pitchFamily="34" charset="0"/>
                <a:ea typeface="Arial Unicode MS" pitchFamily="34" charset="-128"/>
                <a:cs typeface="Arial Unicode MS" pitchFamily="34" charset="-128"/>
              </a:rPr>
              <a:t>Employment </a:t>
            </a:r>
            <a:r>
              <a:rPr lang="en-GB" sz="2800" dirty="0" smtClean="0">
                <a:solidFill>
                  <a:srgbClr val="0C74E6"/>
                </a:solidFill>
                <a:latin typeface="Calibri" panose="020F0502020204030204" pitchFamily="34" charset="0"/>
                <a:ea typeface="Arial Unicode MS" pitchFamily="34" charset="-128"/>
                <a:cs typeface="Arial Unicode MS" pitchFamily="34" charset="-128"/>
              </a:rPr>
              <a:t>contract (clearly giving evidence to the formal link between the person and the institution)</a:t>
            </a:r>
          </a:p>
          <a:p>
            <a:pPr marL="254000" algn="just">
              <a:spcBef>
                <a:spcPts val="400"/>
              </a:spcBef>
              <a:spcAft>
                <a:spcPts val="0"/>
              </a:spcAft>
              <a:buClr>
                <a:schemeClr val="accent1"/>
              </a:buClr>
              <a:buSzPct val="68000"/>
              <a:defRPr/>
            </a:pPr>
            <a:endParaRPr lang="en-GB" sz="1400" dirty="0">
              <a:solidFill>
                <a:srgbClr val="0C74E6"/>
              </a:solidFill>
              <a:latin typeface="Calibri" panose="020F0502020204030204" pitchFamily="34" charset="0"/>
              <a:ea typeface="Arial Unicode MS" pitchFamily="34" charset="-128"/>
              <a:cs typeface="Arial Unicode MS" pitchFamily="34" charset="-128"/>
            </a:endParaRPr>
          </a:p>
          <a:p>
            <a:pPr marL="265113" indent="-11113" algn="just">
              <a:spcBef>
                <a:spcPts val="400"/>
              </a:spcBef>
              <a:spcAft>
                <a:spcPts val="0"/>
              </a:spcAft>
              <a:buClr>
                <a:schemeClr val="accent1"/>
              </a:buClr>
              <a:buSzPct val="68000"/>
              <a:buFont typeface="Wingdings 3"/>
              <a:buChar char=""/>
              <a:defRPr/>
            </a:pPr>
            <a:r>
              <a:rPr lang="en-GB" sz="2800" dirty="0">
                <a:solidFill>
                  <a:srgbClr val="0C74E6"/>
                </a:solidFill>
                <a:latin typeface="Calibri" panose="020F0502020204030204" pitchFamily="34" charset="0"/>
                <a:ea typeface="Arial Unicode MS" pitchFamily="34" charset="-128"/>
                <a:cs typeface="Arial Unicode MS" pitchFamily="34" charset="-128"/>
              </a:rPr>
              <a:t> Secondment Letter related to the </a:t>
            </a:r>
            <a:r>
              <a:rPr lang="en-GB" sz="2800" dirty="0" smtClean="0">
                <a:solidFill>
                  <a:srgbClr val="0C74E6"/>
                </a:solidFill>
                <a:latin typeface="Calibri" panose="020F0502020204030204" pitchFamily="34" charset="0"/>
                <a:ea typeface="Arial Unicode MS" pitchFamily="34" charset="-128"/>
                <a:cs typeface="Arial Unicode MS" pitchFamily="34" charset="-128"/>
              </a:rPr>
              <a:t>project</a:t>
            </a:r>
          </a:p>
          <a:p>
            <a:pPr marL="254000" algn="just">
              <a:spcBef>
                <a:spcPts val="400"/>
              </a:spcBef>
              <a:spcAft>
                <a:spcPts val="0"/>
              </a:spcAft>
              <a:buClr>
                <a:schemeClr val="accent1"/>
              </a:buClr>
              <a:buSzPct val="68000"/>
              <a:defRPr/>
            </a:pPr>
            <a:endParaRPr lang="en-GB" sz="1600" dirty="0">
              <a:solidFill>
                <a:srgbClr val="0C74E6"/>
              </a:solidFill>
              <a:latin typeface="Calibri" panose="020F0502020204030204" pitchFamily="34" charset="0"/>
              <a:ea typeface="Arial Unicode MS" pitchFamily="34" charset="-128"/>
              <a:cs typeface="Arial Unicode MS" pitchFamily="34" charset="-128"/>
            </a:endParaRPr>
          </a:p>
          <a:p>
            <a:pPr marL="265113" indent="-11113" algn="just">
              <a:spcBef>
                <a:spcPts val="400"/>
              </a:spcBef>
              <a:spcAft>
                <a:spcPts val="0"/>
              </a:spcAft>
              <a:buClr>
                <a:schemeClr val="accent1"/>
              </a:buClr>
              <a:buSzPct val="68000"/>
              <a:buFont typeface="Wingdings 3"/>
              <a:buChar char=""/>
              <a:defRPr/>
            </a:pPr>
            <a:r>
              <a:rPr lang="en-GB" sz="2800" dirty="0">
                <a:solidFill>
                  <a:srgbClr val="0C74E6"/>
                </a:solidFill>
                <a:latin typeface="Calibri" panose="020F0502020204030204" pitchFamily="34" charset="0"/>
                <a:ea typeface="Arial Unicode MS" pitchFamily="34" charset="-128"/>
                <a:cs typeface="Arial Unicode MS" pitchFamily="34" charset="-128"/>
              </a:rPr>
              <a:t> Personal Time </a:t>
            </a:r>
            <a:r>
              <a:rPr lang="en-GB" sz="2800" dirty="0" smtClean="0">
                <a:solidFill>
                  <a:srgbClr val="0C74E6"/>
                </a:solidFill>
                <a:latin typeface="Calibri" panose="020F0502020204030204" pitchFamily="34" charset="0"/>
                <a:ea typeface="Arial Unicode MS" pitchFamily="34" charset="-128"/>
                <a:cs typeface="Arial Unicode MS" pitchFamily="34" charset="-128"/>
              </a:rPr>
              <a:t>sheets </a:t>
            </a:r>
          </a:p>
          <a:p>
            <a:pPr marL="254000" algn="just">
              <a:spcBef>
                <a:spcPts val="400"/>
              </a:spcBef>
              <a:spcAft>
                <a:spcPts val="0"/>
              </a:spcAft>
              <a:buClr>
                <a:schemeClr val="accent1"/>
              </a:buClr>
              <a:buSzPct val="68000"/>
              <a:defRPr/>
            </a:pPr>
            <a:r>
              <a:rPr lang="en-GB" sz="2800" dirty="0" smtClean="0">
                <a:solidFill>
                  <a:srgbClr val="0C74E6"/>
                </a:solidFill>
                <a:latin typeface="Calibri" panose="020F0502020204030204" pitchFamily="34" charset="0"/>
                <a:ea typeface="Arial Unicode MS" pitchFamily="34" charset="-128"/>
                <a:cs typeface="Arial Unicode MS" pitchFamily="34" charset="-128"/>
              </a:rPr>
              <a:t>(</a:t>
            </a:r>
            <a:r>
              <a:rPr lang="en-GB" sz="2800" u="sng" dirty="0">
                <a:solidFill>
                  <a:srgbClr val="0C74E6"/>
                </a:solidFill>
                <a:latin typeface="Calibri" panose="020F0502020204030204" pitchFamily="34" charset="0"/>
                <a:ea typeface="Arial Unicode MS" pitchFamily="34" charset="-128"/>
                <a:cs typeface="Arial Unicode MS" pitchFamily="34" charset="-128"/>
              </a:rPr>
              <a:t>related to activities for management and implementation</a:t>
            </a:r>
            <a:r>
              <a:rPr lang="en-GB" sz="2800" dirty="0">
                <a:solidFill>
                  <a:srgbClr val="0C74E6"/>
                </a:solidFill>
                <a:latin typeface="Calibri" panose="020F0502020204030204" pitchFamily="34" charset="0"/>
                <a:ea typeface="Arial Unicode MS" pitchFamily="34" charset="-128"/>
                <a:cs typeface="Arial Unicode MS" pitchFamily="34" charset="-128"/>
              </a:rPr>
              <a:t>)</a:t>
            </a:r>
          </a:p>
          <a:p>
            <a:pPr marL="450850" lvl="1"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2/3</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txBox="1">
            <a:spLocks noChangeArrowheads="1"/>
          </p:cNvSpPr>
          <p:nvPr/>
        </p:nvSpPr>
        <p:spPr bwMode="auto">
          <a:xfrm>
            <a:off x="358146" y="1700809"/>
            <a:ext cx="8243639"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spcBef>
                <a:spcPct val="20000"/>
              </a:spcBef>
              <a:defRPr/>
            </a:pPr>
            <a:r>
              <a:rPr lang="en-US" dirty="0" smtClean="0">
                <a:solidFill>
                  <a:srgbClr val="0C74E6"/>
                </a:solidFill>
                <a:latin typeface="Calibri" panose="020F0502020204030204" pitchFamily="34" charset="0"/>
              </a:rPr>
              <a:t>The most important documents concerning financial management are:</a:t>
            </a:r>
          </a:p>
          <a:p>
            <a:pPr lvl="1" algn="just">
              <a:spcBef>
                <a:spcPct val="20000"/>
              </a:spcBef>
              <a:buFontTx/>
              <a:buChar char="•"/>
              <a:defRPr/>
            </a:pPr>
            <a:r>
              <a:rPr lang="en-GB" b="1" dirty="0" smtClean="0">
                <a:solidFill>
                  <a:srgbClr val="0C74E6"/>
                </a:solidFill>
                <a:latin typeface="Calibri" panose="020F0502020204030204" pitchFamily="34" charset="0"/>
                <a:cs typeface="Arial" charset="0"/>
              </a:rPr>
              <a:t>The </a:t>
            </a:r>
            <a:r>
              <a:rPr lang="en-US" b="1" dirty="0">
                <a:solidFill>
                  <a:srgbClr val="0C74E6"/>
                </a:solidFill>
                <a:latin typeface="Calibri" panose="020F0502020204030204" pitchFamily="34" charset="0"/>
                <a:cs typeface="Arial" charset="0"/>
              </a:rPr>
              <a:t>Administrative and Contractual Provisions – </a:t>
            </a:r>
            <a:r>
              <a:rPr lang="en-US" dirty="0">
                <a:solidFill>
                  <a:srgbClr val="0C74E6"/>
                </a:solidFill>
                <a:latin typeface="Calibri" panose="020F0502020204030204" pitchFamily="34" charset="0"/>
                <a:cs typeface="Arial" charset="0"/>
              </a:rPr>
              <a:t>Annex III to the Contract signed between the </a:t>
            </a:r>
            <a:r>
              <a:rPr lang="en-US" dirty="0" smtClean="0">
                <a:solidFill>
                  <a:srgbClr val="0C74E6"/>
                </a:solidFill>
                <a:latin typeface="Calibri" panose="020F0502020204030204" pitchFamily="34" charset="0"/>
                <a:cs typeface="Arial" charset="0"/>
              </a:rPr>
              <a:t>coordinator and </a:t>
            </a:r>
            <a:r>
              <a:rPr lang="en-US" dirty="0">
                <a:solidFill>
                  <a:srgbClr val="0C74E6"/>
                </a:solidFill>
                <a:latin typeface="Calibri" panose="020F0502020204030204" pitchFamily="34" charset="0"/>
                <a:cs typeface="Arial" charset="0"/>
              </a:rPr>
              <a:t>the National Agency</a:t>
            </a:r>
            <a:endParaRPr lang="en-GB" dirty="0" smtClean="0">
              <a:solidFill>
                <a:srgbClr val="0C74E6"/>
              </a:solidFill>
              <a:latin typeface="Calibri" panose="020F0502020204030204" pitchFamily="34" charset="0"/>
              <a:cs typeface="Arial" charset="0"/>
            </a:endParaRPr>
          </a:p>
          <a:p>
            <a:pPr lvl="1" algn="just">
              <a:spcBef>
                <a:spcPct val="20000"/>
              </a:spcBef>
              <a:buFontTx/>
              <a:buChar char="•"/>
              <a:defRPr/>
            </a:pPr>
            <a:r>
              <a:rPr lang="en-GB" dirty="0" smtClean="0">
                <a:solidFill>
                  <a:srgbClr val="0C74E6"/>
                </a:solidFill>
                <a:latin typeface="Calibri" panose="020F0502020204030204" pitchFamily="34" charset="0"/>
                <a:cs typeface="Arial" charset="0"/>
              </a:rPr>
              <a:t>The </a:t>
            </a:r>
            <a:r>
              <a:rPr lang="en-GB" b="1" dirty="0" smtClean="0">
                <a:solidFill>
                  <a:srgbClr val="0C74E6"/>
                </a:solidFill>
                <a:latin typeface="Calibri" panose="020F0502020204030204" pitchFamily="34" charset="0"/>
                <a:cs typeface="Arial" charset="0"/>
              </a:rPr>
              <a:t>Agreement </a:t>
            </a:r>
            <a:r>
              <a:rPr lang="en-GB" dirty="0" smtClean="0">
                <a:solidFill>
                  <a:srgbClr val="0C74E6"/>
                </a:solidFill>
                <a:latin typeface="Calibri" panose="020F0502020204030204" pitchFamily="34" charset="0"/>
                <a:cs typeface="Arial" charset="0"/>
              </a:rPr>
              <a:t>with the </a:t>
            </a:r>
            <a:r>
              <a:rPr lang="en-GB" b="1" dirty="0" smtClean="0">
                <a:solidFill>
                  <a:srgbClr val="0C74E6"/>
                </a:solidFill>
                <a:latin typeface="Calibri" panose="020F0502020204030204" pitchFamily="34" charset="0"/>
                <a:cs typeface="Arial" charset="0"/>
              </a:rPr>
              <a:t>National Agency </a:t>
            </a:r>
          </a:p>
          <a:p>
            <a:pPr lvl="1" algn="just">
              <a:spcBef>
                <a:spcPct val="20000"/>
              </a:spcBef>
              <a:buFontTx/>
              <a:buChar char="•"/>
              <a:defRPr/>
            </a:pPr>
            <a:r>
              <a:rPr lang="en-GB" dirty="0" smtClean="0">
                <a:solidFill>
                  <a:srgbClr val="0C74E6"/>
                </a:solidFill>
                <a:latin typeface="Calibri" panose="020F0502020204030204" pitchFamily="34" charset="0"/>
                <a:cs typeface="Arial" charset="0"/>
              </a:rPr>
              <a:t>The </a:t>
            </a:r>
            <a:r>
              <a:rPr lang="en-GB" b="1" dirty="0" smtClean="0">
                <a:solidFill>
                  <a:srgbClr val="0C74E6"/>
                </a:solidFill>
                <a:latin typeface="Calibri" panose="020F0502020204030204" pitchFamily="34" charset="0"/>
                <a:cs typeface="Arial" charset="0"/>
              </a:rPr>
              <a:t>Agreement </a:t>
            </a:r>
            <a:r>
              <a:rPr lang="en-GB" dirty="0" smtClean="0">
                <a:solidFill>
                  <a:srgbClr val="0C74E6"/>
                </a:solidFill>
                <a:latin typeface="Calibri" panose="020F0502020204030204" pitchFamily="34" charset="0"/>
                <a:cs typeface="Arial" charset="0"/>
              </a:rPr>
              <a:t>between the</a:t>
            </a:r>
            <a:r>
              <a:rPr lang="en-GB" b="1" dirty="0" smtClean="0">
                <a:solidFill>
                  <a:srgbClr val="0C74E6"/>
                </a:solidFill>
                <a:latin typeface="Calibri" panose="020F0502020204030204" pitchFamily="34" charset="0"/>
                <a:cs typeface="Arial" charset="0"/>
              </a:rPr>
              <a:t> coordinator </a:t>
            </a:r>
            <a:r>
              <a:rPr lang="en-GB" dirty="0" smtClean="0">
                <a:solidFill>
                  <a:srgbClr val="0C74E6"/>
                </a:solidFill>
                <a:latin typeface="Calibri" panose="020F0502020204030204" pitchFamily="34" charset="0"/>
                <a:cs typeface="Arial" charset="0"/>
              </a:rPr>
              <a:t>and the</a:t>
            </a:r>
            <a:r>
              <a:rPr lang="en-GB" b="1" dirty="0" smtClean="0">
                <a:solidFill>
                  <a:srgbClr val="0C74E6"/>
                </a:solidFill>
                <a:latin typeface="Calibri" panose="020F0502020204030204" pitchFamily="34" charset="0"/>
                <a:cs typeface="Arial" charset="0"/>
              </a:rPr>
              <a:t> project partner</a:t>
            </a:r>
          </a:p>
          <a:p>
            <a:pPr marL="457200" lvl="1" indent="0" algn="just">
              <a:spcBef>
                <a:spcPct val="20000"/>
              </a:spcBef>
              <a:defRPr/>
            </a:pPr>
            <a:endParaRPr lang="en-GB" b="1" dirty="0" smtClean="0">
              <a:solidFill>
                <a:srgbClr val="0C74E6"/>
              </a:solidFill>
              <a:latin typeface="Calibri" panose="020F0502020204030204" pitchFamily="34" charset="0"/>
              <a:cs typeface="Arial" charset="0"/>
            </a:endParaRPr>
          </a:p>
        </p:txBody>
      </p:sp>
      <p:sp>
        <p:nvSpPr>
          <p:cNvPr id="8" name="Rectangle 2"/>
          <p:cNvSpPr>
            <a:spLocks noGrp="1" noChangeArrowheads="1"/>
          </p:cNvSpPr>
          <p:nvPr>
            <p:ph type="title"/>
          </p:nvPr>
        </p:nvSpPr>
        <p:spPr>
          <a:xfrm>
            <a:off x="251520" y="116632"/>
            <a:ext cx="7700392" cy="978672"/>
          </a:xfrm>
        </p:spPr>
        <p:txBody>
          <a:bodyPr/>
          <a:lstStyle/>
          <a:p>
            <a:pPr eaLnBrk="1" hangingPunct="1">
              <a:defRPr/>
            </a:pPr>
            <a:r>
              <a:rPr lang="en-GB" dirty="0" smtClean="0">
                <a:solidFill>
                  <a:srgbClr val="0C74E6"/>
                </a:solidFill>
                <a:cs typeface="Times New Roman" pitchFamily="18" charset="0"/>
              </a:rPr>
              <a:t>Main Documents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54983" y="2708920"/>
            <a:ext cx="8642350" cy="1958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a:solidFill>
                  <a:srgbClr val="0C74E6"/>
                </a:solidFill>
                <a:latin typeface="Calibri" panose="020F0502020204030204" pitchFamily="34" charset="0"/>
                <a:ea typeface="Arial Unicode MS" pitchFamily="34" charset="-128"/>
                <a:cs typeface="Arial Unicode MS" pitchFamily="34" charset="-128"/>
              </a:rPr>
              <a:t>Non staff costs should be justified using</a:t>
            </a:r>
            <a:r>
              <a:rPr lang="en-GB" sz="2800" dirty="0" smtClean="0">
                <a:solidFill>
                  <a:srgbClr val="0C74E6"/>
                </a:solidFill>
                <a:latin typeface="Calibri" panose="020F0502020204030204" pitchFamily="34" charset="0"/>
                <a:ea typeface="Arial Unicode MS" pitchFamily="34" charset="-128"/>
                <a:cs typeface="Arial Unicode MS" pitchFamily="34" charset="-128"/>
              </a:rPr>
              <a:t>:</a:t>
            </a:r>
          </a:p>
          <a:p>
            <a:pPr marL="4763" indent="-4763" algn="just">
              <a:lnSpc>
                <a:spcPct val="90000"/>
              </a:lnSpc>
              <a:spcBef>
                <a:spcPct val="20000"/>
              </a:spcBef>
              <a:defRPr/>
            </a:pPr>
            <a:endParaRPr lang="en-GB" sz="12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Invoice</a:t>
            </a:r>
          </a:p>
          <a:p>
            <a:pPr marL="254000" lvl="1" algn="just">
              <a:lnSpc>
                <a:spcPct val="90000"/>
              </a:lnSpc>
              <a:spcBef>
                <a:spcPts val="400"/>
              </a:spcBef>
              <a:spcAft>
                <a:spcPts val="0"/>
              </a:spcAft>
              <a:buClr>
                <a:schemeClr val="accent1"/>
              </a:buClr>
              <a:buSzPct val="68000"/>
              <a:tabLst>
                <a:tab pos="1524000" algn="l"/>
              </a:tabLst>
              <a:defRPr/>
            </a:pPr>
            <a:endParaRPr lang="en-GB" sz="12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Proof of payment</a:t>
            </a:r>
          </a:p>
          <a:p>
            <a:pPr marL="450850" lvl="1" indent="180975" algn="just">
              <a:lnSpc>
                <a:spcPct val="90000"/>
              </a:lnSpc>
              <a:spcBef>
                <a:spcPct val="20000"/>
              </a:spcBef>
              <a:buFontTx/>
              <a:buChar char="-"/>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3/3</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539750" y="2420938"/>
            <a:ext cx="8353425" cy="3200400"/>
          </a:xfrm>
        </p:spPr>
        <p:txBody>
          <a:bodyPr/>
          <a:lstStyle/>
          <a:p>
            <a:pPr marL="4763" indent="-4763" algn="just" eaLnBrk="1" hangingPunct="1">
              <a:lnSpc>
                <a:spcPct val="90000"/>
              </a:lnSpc>
              <a:buFontTx/>
              <a:buNone/>
            </a:pPr>
            <a:r>
              <a:rPr lang="it-IT" altLang="it-IT" sz="2800" dirty="0" smtClean="0">
                <a:solidFill>
                  <a:srgbClr val="0C74E6"/>
                </a:solidFill>
                <a:ea typeface="Arial Unicode MS" pitchFamily="34" charset="-128"/>
                <a:cs typeface="Arial Unicode MS" pitchFamily="34" charset="-128"/>
              </a:rPr>
              <a:t>1. Each partner’s grant is fixed and detailed in the Project Budget document.</a:t>
            </a:r>
          </a:p>
          <a:p>
            <a:pPr marL="4763" indent="-4763" algn="just" eaLnBrk="1" hangingPunct="1">
              <a:lnSpc>
                <a:spcPct val="90000"/>
              </a:lnSpc>
              <a:buFontTx/>
              <a:buNone/>
            </a:pPr>
            <a:endParaRPr lang="it-IT" altLang="it-IT" sz="2800" dirty="0">
              <a:solidFill>
                <a:srgbClr val="0C74E6"/>
              </a:solidFill>
              <a:ea typeface="Arial Unicode MS" pitchFamily="34" charset="-128"/>
              <a:cs typeface="Arial Unicode MS" pitchFamily="34" charset="-128"/>
            </a:endParaRPr>
          </a:p>
          <a:p>
            <a:pPr marL="4763" indent="-4763" algn="just" eaLnBrk="1" hangingPunct="1">
              <a:lnSpc>
                <a:spcPct val="90000"/>
              </a:lnSpc>
              <a:buFontTx/>
              <a:buNone/>
            </a:pPr>
            <a:r>
              <a:rPr lang="it-IT" altLang="it-IT" sz="2800" dirty="0" smtClean="0">
                <a:solidFill>
                  <a:srgbClr val="0C74E6"/>
                </a:solidFill>
                <a:ea typeface="Arial Unicode MS" pitchFamily="34" charset="-128"/>
                <a:cs typeface="Arial Unicode MS" pitchFamily="34" charset="-128"/>
              </a:rPr>
              <a:t>2. All costs must be registered in the internal accountancy system of the institution and </a:t>
            </a:r>
            <a:r>
              <a:rPr lang="en-US" altLang="it-IT" sz="2800" dirty="0" smtClean="0">
                <a:solidFill>
                  <a:srgbClr val="0C74E6"/>
                </a:solidFill>
              </a:rPr>
              <a:t>systematically associated to the project in the beneficiary accounts.</a:t>
            </a:r>
            <a:endParaRPr lang="en-GB" altLang="it-IT" dirty="0" smtClean="0">
              <a:solidFill>
                <a:srgbClr val="0C74E6"/>
              </a:solidFill>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3114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Project Management and implementation</a:t>
            </a:r>
            <a:br>
              <a:rPr lang="en-GB" sz="2800" dirty="0" smtClean="0">
                <a:solidFill>
                  <a:srgbClr val="0C74E6"/>
                </a:solidFill>
                <a:effectLst/>
                <a:latin typeface="Calibri" panose="020F0502020204030204" pitchFamily="34" charset="0"/>
                <a:cs typeface="Times New Roman" pitchFamily="18" charset="0"/>
              </a:rPr>
            </a:b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IMPORTANT!!!</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1A273CD2-D3DA-4E81-A61C-C5192F793CF9}" type="slidenum">
              <a:rPr lang="it-IT" altLang="it-IT" sz="1400" smtClean="0">
                <a:latin typeface="Times New Roman" pitchFamily="18" charset="0"/>
              </a:rPr>
              <a:pPr/>
              <a:t>22</a:t>
            </a:fld>
            <a:endParaRPr lang="it-IT" altLang="it-IT" sz="1400" smtClean="0">
              <a:latin typeface="Times New Roman" pitchFamily="18" charset="0"/>
            </a:endParaRPr>
          </a:p>
        </p:txBody>
      </p:sp>
      <p:sp>
        <p:nvSpPr>
          <p:cNvPr id="628738" name="Rectangle 2"/>
          <p:cNvSpPr>
            <a:spLocks noChangeArrowheads="1"/>
          </p:cNvSpPr>
          <p:nvPr/>
        </p:nvSpPr>
        <p:spPr bwMode="auto">
          <a:xfrm>
            <a:off x="683568" y="2286000"/>
            <a:ext cx="7772400" cy="1791072"/>
          </a:xfrm>
          <a:prstGeom prst="rect">
            <a:avLst/>
          </a:prstGeom>
          <a:noFill/>
          <a:ln w="9525">
            <a:noFill/>
            <a:miter lim="800000"/>
            <a:headEnd/>
            <a:tailEnd/>
          </a:ln>
          <a:effectLst/>
        </p:spPr>
        <p:txBody>
          <a:bodyPr anchor="ctr"/>
          <a:lstStyle/>
          <a:p>
            <a:pPr algn="ctr">
              <a:defRPr/>
            </a:pPr>
            <a:r>
              <a:rPr lang="en-GB" sz="6000" dirty="0" smtClean="0">
                <a:solidFill>
                  <a:srgbClr val="0C74E6"/>
                </a:solidFill>
                <a:latin typeface="Calibri" panose="020F0502020204030204" pitchFamily="34" charset="0"/>
              </a:rPr>
              <a:t>2. Budget for</a:t>
            </a:r>
          </a:p>
          <a:p>
            <a:pPr algn="ctr">
              <a:defRPr/>
            </a:pPr>
            <a:r>
              <a:rPr lang="en-GB" sz="6000" dirty="0" smtClean="0">
                <a:solidFill>
                  <a:srgbClr val="0C74E6"/>
                </a:solidFill>
                <a:latin typeface="Calibri" panose="020F0502020204030204" pitchFamily="34" charset="0"/>
              </a:rPr>
              <a:t>Transnational </a:t>
            </a:r>
            <a:r>
              <a:rPr lang="en-GB" sz="6000" dirty="0">
                <a:solidFill>
                  <a:srgbClr val="0C74E6"/>
                </a:solidFill>
                <a:latin typeface="Calibri" panose="020F0502020204030204" pitchFamily="34" charset="0"/>
              </a:rPr>
              <a:t>Project Meetings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620550" y="2924944"/>
            <a:ext cx="8153400" cy="1872208"/>
          </a:xfrm>
        </p:spPr>
        <p:txBody>
          <a:bodyPr/>
          <a:lstStyle/>
          <a:p>
            <a:pPr marL="0" indent="0" algn="just">
              <a:buFontTx/>
              <a:buNone/>
            </a:pPr>
            <a:r>
              <a:rPr lang="it-IT" altLang="it-IT" sz="2800" dirty="0" smtClean="0">
                <a:solidFill>
                  <a:srgbClr val="0C74E6"/>
                </a:solidFill>
              </a:rPr>
              <a:t>Transnational Project Meetings are organized for project planning and management purposes as well as to assess the project in progress and final results.</a:t>
            </a:r>
            <a:endParaRPr lang="en-US" altLang="it-IT" sz="2800" dirty="0" smtClean="0">
              <a:solidFill>
                <a:srgbClr val="0C74E6"/>
              </a:solidFill>
            </a:endParaRPr>
          </a:p>
        </p:txBody>
      </p:sp>
      <p:sp>
        <p:nvSpPr>
          <p:cNvPr id="266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4C12EA8-C26D-440A-AF0C-46EDBB34C95F}" type="slidenum">
              <a:rPr lang="it-IT" altLang="it-IT" sz="1400" smtClean="0">
                <a:latin typeface="Times New Roman" pitchFamily="18" charset="0"/>
              </a:rPr>
              <a:pPr/>
              <a:t>23</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5075" y="260648"/>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Definition</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764572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205804" y="1700808"/>
            <a:ext cx="8635917" cy="4248472"/>
          </a:xfrm>
        </p:spPr>
        <p:txBody>
          <a:bodyPr>
            <a:normAutofit/>
          </a:bodyPr>
          <a:lstStyle/>
          <a:p>
            <a:pPr marL="0" indent="0" algn="just">
              <a:buFontTx/>
              <a:buNone/>
            </a:pPr>
            <a:r>
              <a:rPr lang="en-US" altLang="it-IT" sz="2400" dirty="0" smtClean="0">
                <a:solidFill>
                  <a:srgbClr val="0C74E6"/>
                </a:solidFill>
              </a:rPr>
              <a:t>These costs are related to travel, </a:t>
            </a:r>
            <a:r>
              <a:rPr lang="en-US" altLang="it-IT" sz="2400" dirty="0" err="1" smtClean="0">
                <a:solidFill>
                  <a:srgbClr val="0C74E6"/>
                </a:solidFill>
              </a:rPr>
              <a:t>accomodation</a:t>
            </a:r>
            <a:r>
              <a:rPr lang="en-US" altLang="it-IT" sz="2400" dirty="0" smtClean="0">
                <a:solidFill>
                  <a:srgbClr val="0C74E6"/>
                </a:solidFill>
              </a:rPr>
              <a:t> and subsistence </a:t>
            </a:r>
            <a:r>
              <a:rPr lang="it-IT" altLang="it-IT" sz="2400" dirty="0" smtClean="0">
                <a:solidFill>
                  <a:srgbClr val="0C74E6"/>
                </a:solidFill>
              </a:rPr>
              <a:t>costs incurred by project partners’ representatives to p</a:t>
            </a:r>
            <a:r>
              <a:rPr lang="en-US" altLang="it-IT" sz="2400" dirty="0" err="1" smtClean="0">
                <a:solidFill>
                  <a:srgbClr val="0C74E6"/>
                </a:solidFill>
              </a:rPr>
              <a:t>articipate</a:t>
            </a:r>
            <a:r>
              <a:rPr lang="en-US" altLang="it-IT" sz="2400" dirty="0" smtClean="0">
                <a:solidFill>
                  <a:srgbClr val="0C74E6"/>
                </a:solidFill>
              </a:rPr>
              <a:t> in the TRANSNATIONAL meetings </a:t>
            </a:r>
            <a:r>
              <a:rPr lang="it-IT" altLang="it-IT" sz="2400" dirty="0" smtClean="0">
                <a:solidFill>
                  <a:srgbClr val="0C74E6"/>
                </a:solidFill>
              </a:rPr>
              <a:t>of the project Consortium</a:t>
            </a:r>
            <a:r>
              <a:rPr lang="en-US" altLang="it-IT" sz="2400" dirty="0" smtClean="0">
                <a:solidFill>
                  <a:srgbClr val="0C74E6"/>
                </a:solidFill>
              </a:rPr>
              <a:t>. </a:t>
            </a:r>
          </a:p>
          <a:p>
            <a:pPr marL="0" indent="0" algn="just">
              <a:buFontTx/>
              <a:buNone/>
            </a:pPr>
            <a:endParaRPr lang="en-US" altLang="it-IT" sz="1400" dirty="0">
              <a:solidFill>
                <a:srgbClr val="0C74E6"/>
              </a:solidFill>
            </a:endParaRPr>
          </a:p>
          <a:p>
            <a:pPr marL="0" indent="0" algn="just">
              <a:buNone/>
            </a:pPr>
            <a:r>
              <a:rPr lang="en-US" sz="2400" b="1" dirty="0" smtClean="0">
                <a:solidFill>
                  <a:srgbClr val="0C74E6"/>
                </a:solidFill>
              </a:rPr>
              <a:t>Special provisions:</a:t>
            </a:r>
          </a:p>
          <a:p>
            <a:pPr marL="0" indent="0" algn="just">
              <a:buNone/>
            </a:pPr>
            <a:endParaRPr lang="en-US" sz="1000" dirty="0" smtClean="0">
              <a:solidFill>
                <a:srgbClr val="0C74E6"/>
              </a:solidFill>
            </a:endParaRPr>
          </a:p>
          <a:p>
            <a:pPr marL="0" indent="0" algn="just">
              <a:buNone/>
            </a:pPr>
            <a:r>
              <a:rPr lang="en-US" sz="2400" dirty="0" smtClean="0">
                <a:solidFill>
                  <a:srgbClr val="0C74E6"/>
                </a:solidFill>
              </a:rPr>
              <a:t>  - Costs incurred by the hosting </a:t>
            </a:r>
            <a:r>
              <a:rPr lang="en-US" sz="2400" dirty="0" err="1" smtClean="0">
                <a:solidFill>
                  <a:srgbClr val="0C74E6"/>
                </a:solidFill>
              </a:rPr>
              <a:t>organisation</a:t>
            </a:r>
            <a:r>
              <a:rPr lang="en-US" sz="2400" dirty="0" smtClean="0">
                <a:solidFill>
                  <a:srgbClr val="0C74E6"/>
                </a:solidFill>
              </a:rPr>
              <a:t> are to be reported under Project management and implementation.</a:t>
            </a:r>
          </a:p>
          <a:p>
            <a:pPr marL="0" indent="0" algn="just">
              <a:buNone/>
            </a:pPr>
            <a:r>
              <a:rPr lang="en-US" sz="2400" dirty="0" smtClean="0">
                <a:solidFill>
                  <a:srgbClr val="0C74E6"/>
                </a:solidFill>
              </a:rPr>
              <a:t> - Cost of project partners from the same country of the host, are </a:t>
            </a:r>
            <a:r>
              <a:rPr lang="en-US" sz="2400" dirty="0">
                <a:solidFill>
                  <a:srgbClr val="0C74E6"/>
                </a:solidFill>
              </a:rPr>
              <a:t>eligible </a:t>
            </a:r>
            <a:r>
              <a:rPr lang="en-US" sz="2400" dirty="0" smtClean="0">
                <a:solidFill>
                  <a:srgbClr val="0C74E6"/>
                </a:solidFill>
              </a:rPr>
              <a:t>if </a:t>
            </a:r>
            <a:r>
              <a:rPr lang="en-US" sz="2400" dirty="0">
                <a:solidFill>
                  <a:srgbClr val="0C74E6"/>
                </a:solidFill>
              </a:rPr>
              <a:t>the </a:t>
            </a:r>
            <a:r>
              <a:rPr lang="en-US" sz="2400" dirty="0" smtClean="0">
                <a:solidFill>
                  <a:srgbClr val="0C74E6"/>
                </a:solidFill>
              </a:rPr>
              <a:t>distance is above </a:t>
            </a:r>
            <a:r>
              <a:rPr lang="en-US" sz="2400" dirty="0">
                <a:solidFill>
                  <a:srgbClr val="0C74E6"/>
                </a:solidFill>
              </a:rPr>
              <a:t>100 </a:t>
            </a:r>
            <a:r>
              <a:rPr lang="en-US" sz="2400" dirty="0" smtClean="0">
                <a:solidFill>
                  <a:srgbClr val="0C74E6"/>
                </a:solidFill>
              </a:rPr>
              <a:t>km and if there are at least 2 participants from 2 different </a:t>
            </a:r>
            <a:r>
              <a:rPr lang="en-US" sz="2400" dirty="0" err="1" smtClean="0">
                <a:solidFill>
                  <a:srgbClr val="0C74E6"/>
                </a:solidFill>
              </a:rPr>
              <a:t>programme</a:t>
            </a:r>
            <a:r>
              <a:rPr lang="en-US" sz="2400" dirty="0" smtClean="0">
                <a:solidFill>
                  <a:srgbClr val="0C74E6"/>
                </a:solidFill>
              </a:rPr>
              <a:t> countries.</a:t>
            </a:r>
            <a:endParaRPr lang="en-US" sz="2400" dirty="0">
              <a:solidFill>
                <a:srgbClr val="0C74E6"/>
              </a:solidFill>
            </a:endParaRPr>
          </a:p>
          <a:p>
            <a:pPr marL="0" indent="0" algn="just">
              <a:buFontTx/>
              <a:buNone/>
            </a:pPr>
            <a:endParaRPr lang="en-US" altLang="it-IT" sz="2400" dirty="0" smtClean="0">
              <a:solidFill>
                <a:srgbClr val="0C74E6"/>
              </a:solidFill>
            </a:endParaRPr>
          </a:p>
        </p:txBody>
      </p:sp>
      <p:sp>
        <p:nvSpPr>
          <p:cNvPr id="266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4C12EA8-C26D-440A-AF0C-46EDBB34C95F}" type="slidenum">
              <a:rPr lang="it-IT" altLang="it-IT" sz="1400" smtClean="0">
                <a:latin typeface="Times New Roman" pitchFamily="18" charset="0"/>
              </a:rPr>
              <a:pPr/>
              <a:t>24</a:t>
            </a:fld>
            <a:endParaRPr lang="it-IT" altLang="it-IT" sz="1400" smtClean="0">
              <a:latin typeface="Times New Roman" pitchFamily="18" charset="0"/>
            </a:endParaRPr>
          </a:p>
        </p:txBody>
      </p:sp>
      <p:sp>
        <p:nvSpPr>
          <p:cNvPr id="6" name="Rectangle 1026"/>
          <p:cNvSpPr txBox="1">
            <a:spLocks noChangeArrowheads="1"/>
          </p:cNvSpPr>
          <p:nvPr/>
        </p:nvSpPr>
        <p:spPr bwMode="auto">
          <a:xfrm>
            <a:off x="637563" y="116632"/>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What does it cover</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C767D1F9-6191-4FA2-BF8F-1ED72E91BB6A}" type="slidenum">
              <a:rPr lang="it-IT" altLang="it-IT" sz="1400" smtClean="0">
                <a:latin typeface="Times New Roman" pitchFamily="18" charset="0"/>
              </a:rPr>
              <a:pPr/>
              <a:t>25</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Amount</a:t>
            </a:r>
            <a:r>
              <a:rPr lang="en-GB" sz="2000"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
        <p:nvSpPr>
          <p:cNvPr id="27652" name="Rectangle 1027"/>
          <p:cNvSpPr txBox="1">
            <a:spLocks noChangeArrowheads="1"/>
          </p:cNvSpPr>
          <p:nvPr/>
        </p:nvSpPr>
        <p:spPr bwMode="auto">
          <a:xfrm>
            <a:off x="359872" y="1772816"/>
            <a:ext cx="8424862" cy="3456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en-GB" altLang="it-IT" sz="2400" dirty="0" smtClean="0">
                <a:solidFill>
                  <a:srgbClr val="0C74E6"/>
                </a:solidFill>
                <a:latin typeface="Calibri" panose="020F0502020204030204" pitchFamily="34" charset="0"/>
                <a:ea typeface="Arial Unicode MS" pitchFamily="34" charset="-128"/>
                <a:cs typeface="Arial Unicode MS" pitchFamily="34" charset="-128"/>
              </a:rPr>
              <a:t>Travel </a:t>
            </a:r>
            <a:r>
              <a:rPr lang="en-GB" altLang="it-IT" sz="2400" dirty="0">
                <a:solidFill>
                  <a:srgbClr val="0C74E6"/>
                </a:solidFill>
                <a:latin typeface="Calibri" panose="020F0502020204030204" pitchFamily="34" charset="0"/>
                <a:ea typeface="Arial Unicode MS" pitchFamily="34" charset="-128"/>
                <a:cs typeface="Arial Unicode MS" pitchFamily="34" charset="-128"/>
              </a:rPr>
              <a:t>from 100 to 1999 km: 575 Euro per meeting per person </a:t>
            </a:r>
          </a:p>
          <a:p>
            <a:pPr algn="just" eaLnBrk="0" hangingPunct="0">
              <a:spcBef>
                <a:spcPct val="20000"/>
              </a:spcBef>
            </a:pPr>
            <a:endParaRPr lang="en-GB" altLang="it-IT" sz="1100" dirty="0" smtClean="0">
              <a:solidFill>
                <a:srgbClr val="0C74E6"/>
              </a:solidFill>
              <a:latin typeface="Calibri" panose="020F0502020204030204" pitchFamily="34" charset="0"/>
              <a:ea typeface="Arial Unicode MS" pitchFamily="34" charset="-128"/>
              <a:cs typeface="Arial Unicode MS" pitchFamily="34" charset="-128"/>
            </a:endParaRPr>
          </a:p>
          <a:p>
            <a:pPr algn="just" eaLnBrk="0" hangingPunct="0">
              <a:spcBef>
                <a:spcPct val="20000"/>
              </a:spcBef>
            </a:pPr>
            <a:r>
              <a:rPr lang="en-GB" altLang="it-IT" sz="2400" dirty="0" smtClean="0">
                <a:solidFill>
                  <a:srgbClr val="0C74E6"/>
                </a:solidFill>
                <a:latin typeface="Calibri" panose="020F0502020204030204" pitchFamily="34" charset="0"/>
                <a:ea typeface="Arial Unicode MS" pitchFamily="34" charset="-128"/>
                <a:cs typeface="Arial Unicode MS" pitchFamily="34" charset="-128"/>
              </a:rPr>
              <a:t>Travel </a:t>
            </a:r>
            <a:r>
              <a:rPr lang="en-GB" altLang="it-IT" sz="2400" dirty="0">
                <a:solidFill>
                  <a:srgbClr val="0C74E6"/>
                </a:solidFill>
                <a:latin typeface="Calibri" panose="020F0502020204030204" pitchFamily="34" charset="0"/>
                <a:ea typeface="Arial Unicode MS" pitchFamily="34" charset="-128"/>
                <a:cs typeface="Arial Unicode MS" pitchFamily="34" charset="-128"/>
              </a:rPr>
              <a:t>above 2000 km : 760 Euro per meeting per person </a:t>
            </a:r>
          </a:p>
          <a:p>
            <a:pPr algn="just" eaLnBrk="0" hangingPunct="0">
              <a:spcBef>
                <a:spcPct val="20000"/>
              </a:spcBef>
            </a:pPr>
            <a:endParaRPr lang="en-GB" altLang="it-IT" sz="1200" dirty="0">
              <a:solidFill>
                <a:srgbClr val="0C74E6"/>
              </a:solidFill>
              <a:latin typeface="Calibri" panose="020F0502020204030204" pitchFamily="34" charset="0"/>
              <a:ea typeface="Arial Unicode MS" pitchFamily="34" charset="-128"/>
              <a:cs typeface="Arial Unicode MS" pitchFamily="34" charset="-128"/>
            </a:endParaRPr>
          </a:p>
          <a:p>
            <a:pPr algn="just"/>
            <a:r>
              <a:rPr lang="en-US" sz="2400" dirty="0">
                <a:solidFill>
                  <a:srgbClr val="0C74E6"/>
                </a:solidFill>
                <a:latin typeface="Calibri" panose="020F0502020204030204" pitchFamily="34" charset="0"/>
                <a:ea typeface="Arial Unicode MS" pitchFamily="34" charset="-128"/>
                <a:cs typeface="Arial Unicode MS" pitchFamily="34" charset="-128"/>
              </a:rPr>
              <a:t>P</a:t>
            </a:r>
            <a:r>
              <a:rPr lang="en-US" sz="2400" dirty="0" smtClean="0">
                <a:solidFill>
                  <a:srgbClr val="0C74E6"/>
                </a:solidFill>
                <a:latin typeface="Calibri" panose="020F0502020204030204" pitchFamily="34" charset="0"/>
                <a:ea typeface="Arial Unicode MS" pitchFamily="34" charset="-128"/>
                <a:cs typeface="Arial Unicode MS" pitchFamily="34" charset="-128"/>
              </a:rPr>
              <a:t>lace </a:t>
            </a:r>
            <a:r>
              <a:rPr lang="en-US" sz="2400" dirty="0">
                <a:solidFill>
                  <a:srgbClr val="0C74E6"/>
                </a:solidFill>
                <a:latin typeface="Calibri" panose="020F0502020204030204" pitchFamily="34" charset="0"/>
                <a:ea typeface="Arial Unicode MS" pitchFamily="34" charset="-128"/>
                <a:cs typeface="Arial Unicode MS" pitchFamily="34" charset="-128"/>
              </a:rPr>
              <a:t>of origin is understood as the place where the sending </a:t>
            </a:r>
            <a:r>
              <a:rPr lang="en-US" sz="2400" dirty="0" err="1">
                <a:solidFill>
                  <a:srgbClr val="0C74E6"/>
                </a:solidFill>
                <a:latin typeface="Calibri" panose="020F0502020204030204" pitchFamily="34" charset="0"/>
                <a:ea typeface="Arial Unicode MS" pitchFamily="34" charset="-128"/>
                <a:cs typeface="Arial Unicode MS" pitchFamily="34" charset="-128"/>
              </a:rPr>
              <a:t>organisation</a:t>
            </a:r>
            <a:r>
              <a:rPr lang="en-US" sz="2400" dirty="0">
                <a:solidFill>
                  <a:srgbClr val="0C74E6"/>
                </a:solidFill>
                <a:latin typeface="Calibri" panose="020F0502020204030204" pitchFamily="34" charset="0"/>
                <a:ea typeface="Arial Unicode MS" pitchFamily="34" charset="-128"/>
                <a:cs typeface="Arial Unicode MS" pitchFamily="34" charset="-128"/>
              </a:rPr>
              <a:t> is located and the place of venue as the place where the receiving </a:t>
            </a:r>
            <a:r>
              <a:rPr lang="en-US" sz="2400" dirty="0" err="1">
                <a:solidFill>
                  <a:srgbClr val="0C74E6"/>
                </a:solidFill>
                <a:latin typeface="Calibri" panose="020F0502020204030204" pitchFamily="34" charset="0"/>
                <a:ea typeface="Arial Unicode MS" pitchFamily="34" charset="-128"/>
                <a:cs typeface="Arial Unicode MS" pitchFamily="34" charset="-128"/>
              </a:rPr>
              <a:t>organisation</a:t>
            </a:r>
            <a:r>
              <a:rPr lang="en-US" sz="2400" dirty="0">
                <a:solidFill>
                  <a:srgbClr val="0C74E6"/>
                </a:solidFill>
                <a:latin typeface="Calibri" panose="020F0502020204030204" pitchFamily="34" charset="0"/>
                <a:ea typeface="Arial Unicode MS" pitchFamily="34" charset="-128"/>
                <a:cs typeface="Arial Unicode MS" pitchFamily="34" charset="-128"/>
              </a:rPr>
              <a:t> is </a:t>
            </a:r>
            <a:r>
              <a:rPr lang="en-US" sz="2400" dirty="0" smtClean="0">
                <a:solidFill>
                  <a:srgbClr val="0C74E6"/>
                </a:solidFill>
                <a:latin typeface="Calibri" panose="020F0502020204030204" pitchFamily="34" charset="0"/>
                <a:ea typeface="Arial Unicode MS" pitchFamily="34" charset="-128"/>
                <a:cs typeface="Arial Unicode MS" pitchFamily="34" charset="-128"/>
              </a:rPr>
              <a:t>located, any difference should be duly justified.</a:t>
            </a:r>
            <a:endParaRPr lang="en-US" sz="2400" dirty="0">
              <a:solidFill>
                <a:srgbClr val="0C74E6"/>
              </a:solidFill>
              <a:latin typeface="Calibri" panose="020F0502020204030204"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1027"/>
          <p:cNvSpPr>
            <a:spLocks noGrp="1" noChangeArrowheads="1"/>
          </p:cNvSpPr>
          <p:nvPr>
            <p:ph idx="1"/>
          </p:nvPr>
        </p:nvSpPr>
        <p:spPr>
          <a:xfrm>
            <a:off x="611560" y="2276872"/>
            <a:ext cx="8153400" cy="3096344"/>
          </a:xfrm>
        </p:spPr>
        <p:txBody>
          <a:bodyPr>
            <a:normAutofit/>
          </a:bodyPr>
          <a:lstStyle/>
          <a:p>
            <a:pPr marL="0" indent="0" algn="just">
              <a:buFontTx/>
              <a:buNone/>
            </a:pPr>
            <a:r>
              <a:rPr lang="en-GB" altLang="it-IT" dirty="0" smtClean="0">
                <a:solidFill>
                  <a:srgbClr val="0C74E6"/>
                </a:solidFill>
                <a:ea typeface="Arial Unicode MS" pitchFamily="34" charset="-128"/>
                <a:cs typeface="Arial Unicode MS" pitchFamily="34" charset="-128"/>
              </a:rPr>
              <a:t>The final grant for each partner is calculated by multiplying the unit cost by the number of participants to each meeting. </a:t>
            </a:r>
          </a:p>
          <a:p>
            <a:pPr marL="0" indent="0" algn="just">
              <a:buFontTx/>
              <a:buNone/>
            </a:pPr>
            <a:endParaRPr lang="en-GB" altLang="it-IT" dirty="0">
              <a:solidFill>
                <a:srgbClr val="0C74E6"/>
              </a:solidFill>
              <a:ea typeface="Arial Unicode MS" pitchFamily="34" charset="-128"/>
              <a:cs typeface="Arial Unicode MS" pitchFamily="34" charset="-128"/>
            </a:endParaRPr>
          </a:p>
          <a:p>
            <a:pPr marL="4763" indent="0" algn="just">
              <a:buNone/>
            </a:pPr>
            <a:r>
              <a:rPr lang="en-US" dirty="0" smtClean="0">
                <a:solidFill>
                  <a:srgbClr val="0C74E6"/>
                </a:solidFill>
                <a:ea typeface="Arial Unicode MS" pitchFamily="34" charset="-128"/>
                <a:cs typeface="Arial Unicode MS" pitchFamily="34" charset="-128"/>
              </a:rPr>
              <a:t>In </a:t>
            </a:r>
            <a:r>
              <a:rPr lang="en-US" dirty="0">
                <a:solidFill>
                  <a:srgbClr val="0C74E6"/>
                </a:solidFill>
                <a:ea typeface="Arial Unicode MS" pitchFamily="34" charset="-128"/>
                <a:cs typeface="Arial Unicode MS" pitchFamily="34" charset="-128"/>
              </a:rPr>
              <a:t>all cases, the </a:t>
            </a:r>
            <a:r>
              <a:rPr lang="en-US" dirty="0" smtClean="0">
                <a:solidFill>
                  <a:srgbClr val="0C74E6"/>
                </a:solidFill>
                <a:ea typeface="Arial Unicode MS" pitchFamily="34" charset="-128"/>
                <a:cs typeface="Arial Unicode MS" pitchFamily="34" charset="-128"/>
              </a:rPr>
              <a:t>project partner </a:t>
            </a:r>
            <a:r>
              <a:rPr lang="en-US" dirty="0">
                <a:solidFill>
                  <a:srgbClr val="0C74E6"/>
                </a:solidFill>
                <a:ea typeface="Arial Unicode MS" pitchFamily="34" charset="-128"/>
                <a:cs typeface="Arial Unicode MS" pitchFamily="34" charset="-128"/>
              </a:rPr>
              <a:t>shall be able to demonstrate a formal link </a:t>
            </a:r>
            <a:r>
              <a:rPr lang="en-US" dirty="0" smtClean="0">
                <a:solidFill>
                  <a:srgbClr val="0C74E6"/>
                </a:solidFill>
                <a:ea typeface="Arial Unicode MS" pitchFamily="34" charset="-128"/>
                <a:cs typeface="Arial Unicode MS" pitchFamily="34" charset="-128"/>
              </a:rPr>
              <a:t>with each person </a:t>
            </a:r>
            <a:r>
              <a:rPr lang="en-US" dirty="0">
                <a:solidFill>
                  <a:srgbClr val="0C74E6"/>
                </a:solidFill>
                <a:ea typeface="Arial Unicode MS" pitchFamily="34" charset="-128"/>
                <a:cs typeface="Arial Unicode MS" pitchFamily="34" charset="-128"/>
              </a:rPr>
              <a:t>participating </a:t>
            </a:r>
            <a:r>
              <a:rPr lang="en-US" dirty="0" smtClean="0">
                <a:solidFill>
                  <a:srgbClr val="0C74E6"/>
                </a:solidFill>
                <a:ea typeface="Arial Unicode MS" pitchFamily="34" charset="-128"/>
                <a:cs typeface="Arial Unicode MS" pitchFamily="34" charset="-128"/>
              </a:rPr>
              <a:t>in the </a:t>
            </a:r>
            <a:r>
              <a:rPr lang="en-US" dirty="0">
                <a:solidFill>
                  <a:srgbClr val="0C74E6"/>
                </a:solidFill>
                <a:ea typeface="Arial Unicode MS" pitchFamily="34" charset="-128"/>
                <a:cs typeface="Arial Unicode MS" pitchFamily="34" charset="-128"/>
              </a:rPr>
              <a:t>transnational project </a:t>
            </a:r>
            <a:r>
              <a:rPr lang="en-US" dirty="0" smtClean="0">
                <a:solidFill>
                  <a:srgbClr val="0C74E6"/>
                </a:solidFill>
                <a:ea typeface="Arial Unicode MS" pitchFamily="34" charset="-128"/>
                <a:cs typeface="Arial Unicode MS" pitchFamily="34" charset="-128"/>
              </a:rPr>
              <a:t>meetings.</a:t>
            </a:r>
            <a:endParaRPr lang="en-US" dirty="0">
              <a:solidFill>
                <a:srgbClr val="0C74E6"/>
              </a:solidFill>
              <a:ea typeface="Arial Unicode MS" pitchFamily="34" charset="-128"/>
              <a:cs typeface="Arial Unicode MS" pitchFamily="34" charset="-128"/>
            </a:endParaRPr>
          </a:p>
          <a:p>
            <a:pPr marL="0" indent="0" algn="just">
              <a:buFontTx/>
              <a:buNone/>
            </a:pPr>
            <a:endParaRPr lang="en-GB" altLang="it-IT" dirty="0" smtClean="0">
              <a:solidFill>
                <a:srgbClr val="0C74E6"/>
              </a:solidFill>
              <a:ea typeface="Arial Unicode MS" pitchFamily="34" charset="-128"/>
              <a:cs typeface="Arial Unicode MS" pitchFamily="34" charset="-128"/>
            </a:endParaRPr>
          </a:p>
          <a:p>
            <a:pPr marL="0" indent="0" algn="just">
              <a:buFontTx/>
              <a:buNone/>
            </a:pPr>
            <a:endParaRPr lang="en-GB" altLang="it-IT" dirty="0">
              <a:solidFill>
                <a:srgbClr val="0C74E6"/>
              </a:solidFill>
              <a:ea typeface="Arial Unicode MS" pitchFamily="34" charset="-128"/>
              <a:cs typeface="Arial Unicode MS" pitchFamily="34" charset="-128"/>
            </a:endParaRPr>
          </a:p>
          <a:p>
            <a:pPr algn="just"/>
            <a:endParaRPr lang="it-IT" dirty="0"/>
          </a:p>
          <a:p>
            <a:pPr marL="0" indent="0" algn="just">
              <a:buFontTx/>
              <a:buNone/>
            </a:pPr>
            <a:endParaRPr lang="en-GB" altLang="it-IT" dirty="0" smtClean="0">
              <a:solidFill>
                <a:srgbClr val="0C74E6"/>
              </a:solidFill>
              <a:ea typeface="Arial Unicode MS" pitchFamily="34" charset="-128"/>
              <a:cs typeface="Arial Unicode MS" pitchFamily="34" charset="-128"/>
            </a:endParaRPr>
          </a:p>
        </p:txBody>
      </p:sp>
      <p:sp>
        <p:nvSpPr>
          <p:cNvPr id="296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88C3AD3B-2A42-48C6-BB1F-DA8FAE6E2522}" type="slidenum">
              <a:rPr lang="it-IT" altLang="it-IT" sz="1400" smtClean="0">
                <a:latin typeface="Times New Roman" pitchFamily="18" charset="0"/>
              </a:rPr>
              <a:pPr/>
              <a:t>26</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611188" y="260350"/>
            <a:ext cx="7772400" cy="1368425"/>
          </a:xfrm>
        </p:spPr>
        <p:txBody>
          <a:bodyPr>
            <a:normAutofit/>
          </a:bodyPr>
          <a:lstStyle/>
          <a:p>
            <a:pPr algn="ctr" eaLnBrk="1" hangingPunct="1">
              <a:defRPr/>
            </a:pPr>
            <a:r>
              <a:rPr lang="en-GB" sz="2800" dirty="0">
                <a:solidFill>
                  <a:srgbClr val="0C74E6"/>
                </a:solidFill>
                <a:effectLst/>
                <a:cs typeface="Times New Roman" pitchFamily="18" charset="0"/>
              </a:rPr>
              <a:t>Transnational Project Meetings</a:t>
            </a:r>
            <a:br>
              <a:rPr lang="en-GB" sz="2800" dirty="0">
                <a:solidFill>
                  <a:srgbClr val="0C74E6"/>
                </a:solidFill>
                <a:effectLst/>
                <a:cs typeface="Times New Roman" pitchFamily="18" charset="0"/>
              </a:rPr>
            </a:br>
            <a:r>
              <a:rPr lang="en-GB" sz="3600" b="1" dirty="0" smtClean="0">
                <a:solidFill>
                  <a:srgbClr val="0C74E6"/>
                </a:solidFill>
                <a:effectLst/>
                <a:ea typeface="Arial Unicode MS" pitchFamily="34" charset="-128"/>
                <a:cs typeface="Arial Unicode MS" pitchFamily="34" charset="-128"/>
              </a:rPr>
              <a:t>Calculation</a:t>
            </a:r>
            <a:endParaRPr lang="en-GB" sz="2400" dirty="0" smtClean="0">
              <a:solidFill>
                <a:srgbClr val="0C74E6"/>
              </a:solidFill>
              <a:effectLst/>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E287AFBE-C0FA-46FE-B03A-B7076C132125}" type="slidenum">
              <a:rPr lang="it-IT" altLang="it-IT" sz="1400" smtClean="0">
                <a:latin typeface="Times New Roman" pitchFamily="18" charset="0"/>
              </a:rPr>
              <a:pPr/>
              <a:t>27</a:t>
            </a:fld>
            <a:endParaRPr lang="it-IT" altLang="it-IT" sz="1400" smtClean="0">
              <a:latin typeface="Times New Roman" pitchFamily="18" charset="0"/>
            </a:endParaRPr>
          </a:p>
        </p:txBody>
      </p:sp>
      <p:sp>
        <p:nvSpPr>
          <p:cNvPr id="30723" name="Rectangle 1027"/>
          <p:cNvSpPr txBox="1">
            <a:spLocks noChangeArrowheads="1"/>
          </p:cNvSpPr>
          <p:nvPr/>
        </p:nvSpPr>
        <p:spPr bwMode="auto">
          <a:xfrm>
            <a:off x="755576" y="2420888"/>
            <a:ext cx="7766119"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Declaration of the hosting institution specifying:</a:t>
            </a:r>
          </a:p>
          <a:p>
            <a:pPr marL="265113" lvl="1" indent="-11113" algn="just" eaLnBrk="0" hangingPunct="0">
              <a:spcBef>
                <a:spcPts val="400"/>
              </a:spcBef>
              <a:spcAft>
                <a:spcPts val="0"/>
              </a:spcAft>
              <a:buClr>
                <a:schemeClr val="accent1"/>
              </a:buClr>
              <a:buSzPct val="68000"/>
              <a:buFont typeface="Wingdings 3"/>
              <a:buChar char=""/>
              <a:tabLst>
                <a:tab pos="1524000" algn="l"/>
              </a:tabLst>
              <a:defRPr/>
            </a:pPr>
            <a:r>
              <a:rPr lang="en-GB" altLang="it-IT" dirty="0" smtClean="0">
                <a:solidFill>
                  <a:srgbClr val="0C74E6"/>
                </a:solidFill>
                <a:latin typeface="Calibri" panose="020F0502020204030204" pitchFamily="34" charset="0"/>
                <a:ea typeface="Arial Unicode MS" pitchFamily="34" charset="-128"/>
                <a:cs typeface="Arial Unicode MS" pitchFamily="34" charset="-128"/>
              </a:rPr>
              <a:t> Name and surname of the participant</a:t>
            </a:r>
          </a:p>
          <a:p>
            <a:pPr marL="265113" lvl="1" indent="-11113" algn="just" eaLnBrk="0" hangingPunct="0">
              <a:spcBef>
                <a:spcPts val="400"/>
              </a:spcBef>
              <a:spcAft>
                <a:spcPts val="0"/>
              </a:spcAft>
              <a:buClr>
                <a:schemeClr val="accent1"/>
              </a:buClr>
              <a:buSzPct val="68000"/>
              <a:buFont typeface="Wingdings 3"/>
              <a:buChar char=""/>
              <a:tabLst>
                <a:tab pos="1524000" algn="l"/>
              </a:tabLst>
              <a:defRPr/>
            </a:pPr>
            <a:r>
              <a:rPr lang="en-GB" altLang="it-IT" dirty="0" smtClean="0">
                <a:solidFill>
                  <a:srgbClr val="0C74E6"/>
                </a:solidFill>
                <a:latin typeface="Calibri" panose="020F0502020204030204" pitchFamily="34" charset="0"/>
                <a:ea typeface="Arial Unicode MS" pitchFamily="34" charset="-128"/>
                <a:cs typeface="Arial Unicode MS" pitchFamily="34" charset="-128"/>
              </a:rPr>
              <a:t> Purpose of the travel</a:t>
            </a:r>
          </a:p>
          <a:p>
            <a:pPr marL="265113" lvl="1" indent="-11113" algn="just" eaLnBrk="0" hangingPunct="0">
              <a:spcBef>
                <a:spcPts val="400"/>
              </a:spcBef>
              <a:spcAft>
                <a:spcPts val="0"/>
              </a:spcAft>
              <a:buClr>
                <a:schemeClr val="accent1"/>
              </a:buClr>
              <a:buSzPct val="68000"/>
              <a:buFont typeface="Wingdings 3"/>
              <a:buChar char=""/>
              <a:tabLst>
                <a:tab pos="1524000" algn="l"/>
              </a:tabLst>
              <a:defRPr/>
            </a:pPr>
            <a:r>
              <a:rPr lang="en-GB" altLang="it-IT" dirty="0" smtClean="0">
                <a:solidFill>
                  <a:srgbClr val="0C74E6"/>
                </a:solidFill>
                <a:latin typeface="Calibri" panose="020F0502020204030204" pitchFamily="34" charset="0"/>
                <a:ea typeface="Arial Unicode MS" pitchFamily="34" charset="-128"/>
                <a:cs typeface="Arial Unicode MS" pitchFamily="34" charset="-128"/>
              </a:rPr>
              <a:t> Starting and ending date</a:t>
            </a:r>
          </a:p>
          <a:p>
            <a:pPr algn="just" eaLnBrk="0" hangingPunct="0">
              <a:spcBef>
                <a:spcPct val="20000"/>
              </a:spcBef>
            </a:pPr>
            <a:endParaRPr lang="en-GB" altLang="it-IT" sz="1200" dirty="0" smtClean="0">
              <a:solidFill>
                <a:srgbClr val="0C74E6"/>
              </a:solidFill>
              <a:latin typeface="Calibri" panose="020F0502020204030204" pitchFamily="34" charset="0"/>
              <a:ea typeface="Arial Unicode MS" pitchFamily="34" charset="-128"/>
              <a:cs typeface="Arial Unicode MS" pitchFamily="34" charset="-128"/>
            </a:endParaRPr>
          </a:p>
          <a:p>
            <a:pPr algn="just" eaLnBrk="0" hangingPunct="0">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7"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 </a:t>
            </a:r>
            <a:endParaRPr lang="en-GB" sz="2800" dirty="0" smtClean="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1/3</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13455" y="2564904"/>
            <a:ext cx="8642350" cy="1958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cs typeface="Arial" charset="0"/>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List </a:t>
            </a:r>
            <a:r>
              <a:rPr lang="en-GB" sz="2800" dirty="0">
                <a:solidFill>
                  <a:srgbClr val="0C74E6"/>
                </a:solidFill>
                <a:latin typeface="Calibri" panose="020F0502020204030204" pitchFamily="34" charset="0"/>
                <a:ea typeface="Arial Unicode MS" pitchFamily="34" charset="-128"/>
                <a:cs typeface="Arial Unicode MS" pitchFamily="34" charset="-128"/>
              </a:rPr>
              <a:t>of signatures</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smtClean="0">
                <a:solidFill>
                  <a:srgbClr val="0C74E6"/>
                </a:solidFill>
                <a:latin typeface="Calibri" panose="020F0502020204030204" pitchFamily="34" charset="0"/>
                <a:ea typeface="Arial Unicode MS" pitchFamily="34" charset="-128"/>
                <a:cs typeface="Arial Unicode MS" pitchFamily="34" charset="-128"/>
              </a:rPr>
              <a:t> Meeting </a:t>
            </a:r>
            <a:r>
              <a:rPr lang="en-GB" sz="2800" dirty="0">
                <a:solidFill>
                  <a:srgbClr val="0C74E6"/>
                </a:solidFill>
                <a:latin typeface="Calibri" panose="020F0502020204030204" pitchFamily="34" charset="0"/>
                <a:ea typeface="Arial Unicode MS" pitchFamily="34" charset="-128"/>
                <a:cs typeface="Arial Unicode MS" pitchFamily="34" charset="-128"/>
              </a:rPr>
              <a:t>minutes </a:t>
            </a:r>
            <a:r>
              <a:rPr lang="en-GB" sz="2800" dirty="0" smtClean="0">
                <a:solidFill>
                  <a:srgbClr val="0C74E6"/>
                </a:solidFill>
                <a:latin typeface="Calibri" panose="020F0502020204030204" pitchFamily="34" charset="0"/>
                <a:ea typeface="Arial Unicode MS" pitchFamily="34" charset="-128"/>
                <a:cs typeface="Arial Unicode MS" pitchFamily="34" charset="-128"/>
              </a:rPr>
              <a:t>and list of </a:t>
            </a:r>
            <a:r>
              <a:rPr lang="en-GB" sz="2800" dirty="0">
                <a:solidFill>
                  <a:srgbClr val="0C74E6"/>
                </a:solidFill>
                <a:latin typeface="Calibri" panose="020F0502020204030204" pitchFamily="34" charset="0"/>
                <a:ea typeface="Arial Unicode MS" pitchFamily="34" charset="-128"/>
                <a:cs typeface="Arial Unicode MS" pitchFamily="34" charset="-128"/>
              </a:rPr>
              <a:t>participants</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6"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 </a:t>
            </a:r>
            <a:endParaRPr lang="en-GB" sz="2800" dirty="0" smtClean="0">
              <a:solidFill>
                <a:srgbClr val="0C74E6"/>
              </a:solidFill>
              <a:effectLst/>
              <a:latin typeface="Calibri" panose="020F0502020204030204" pitchFamily="34" charset="0"/>
              <a:cs typeface="Times New Roman" pitchFamily="18" charset="0"/>
            </a:endParaRPr>
          </a:p>
          <a:p>
            <a:pPr eaLnBrk="1" hangingPunct="1">
              <a:defRPr/>
            </a:pPr>
            <a:r>
              <a:rPr lang="en-GB" sz="3600" b="1" dirty="0">
                <a:solidFill>
                  <a:srgbClr val="0C74E6"/>
                </a:solidFill>
                <a:effectLst/>
                <a:latin typeface="Calibri" panose="020F0502020204030204" pitchFamily="34" charset="0"/>
                <a:ea typeface="Arial Unicode MS" pitchFamily="34" charset="-128"/>
                <a:cs typeface="Arial Unicode MS" pitchFamily="34" charset="-128"/>
              </a:rPr>
              <a:t>Reporting </a:t>
            </a: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Documents 2/3</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971600" y="2564903"/>
            <a:ext cx="6984776" cy="208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a:solidFill>
                  <a:srgbClr val="0C74E6"/>
                </a:solidFill>
                <a:latin typeface="Calibri" panose="020F0502020204030204" pitchFamily="34" charset="0"/>
                <a:ea typeface="Arial Unicode MS" pitchFamily="34" charset="-128"/>
                <a:cs typeface="Arial Unicode MS" pitchFamily="34" charset="-128"/>
              </a:rPr>
              <a:t>Extra supporting </a:t>
            </a:r>
            <a:r>
              <a:rPr lang="en-GB" sz="2800" dirty="0" smtClean="0">
                <a:solidFill>
                  <a:srgbClr val="0C74E6"/>
                </a:solidFill>
                <a:latin typeface="Calibri" panose="020F0502020204030204" pitchFamily="34" charset="0"/>
                <a:ea typeface="Arial Unicode MS" pitchFamily="34" charset="-128"/>
                <a:cs typeface="Arial Unicode MS" pitchFamily="34" charset="-128"/>
              </a:rPr>
              <a:t>documents:</a:t>
            </a:r>
          </a:p>
          <a:p>
            <a:pPr marL="4763" indent="-4763"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Flight ticket + Boarding cards</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Hotel Invoice</a:t>
            </a:r>
          </a:p>
          <a:p>
            <a:pPr marL="450850" lvl="1" indent="180975" algn="just">
              <a:lnSpc>
                <a:spcPct val="90000"/>
              </a:lnSpc>
              <a:spcBef>
                <a:spcPct val="20000"/>
              </a:spcBef>
              <a:buFontTx/>
              <a:buChar char="-"/>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5563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 </a:t>
            </a:r>
          </a:p>
          <a:p>
            <a:pPr eaLnBrk="1" hangingPunct="1">
              <a:defRPr/>
            </a:pPr>
            <a:r>
              <a:rPr lang="en-GB" sz="3600" b="1" dirty="0">
                <a:solidFill>
                  <a:srgbClr val="0C74E6"/>
                </a:solidFill>
                <a:effectLst/>
                <a:latin typeface="Calibri" panose="020F0502020204030204" pitchFamily="34" charset="0"/>
                <a:ea typeface="Arial Unicode MS" pitchFamily="34" charset="-128"/>
                <a:cs typeface="Arial Unicode MS" pitchFamily="34" charset="-128"/>
              </a:rPr>
              <a:t>Reporting </a:t>
            </a: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Documents 3/3</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ctrTitle"/>
          </p:nvPr>
        </p:nvSpPr>
        <p:spPr>
          <a:xfrm>
            <a:off x="685800" y="2286000"/>
            <a:ext cx="7772400" cy="926976"/>
          </a:xfrm>
        </p:spPr>
        <p:txBody>
          <a:bodyPr>
            <a:normAutofit fontScale="90000"/>
          </a:bodyPr>
          <a:lstStyle/>
          <a:p>
            <a:pPr algn="ctr" eaLnBrk="1" hangingPunct="1">
              <a:defRPr/>
            </a:pPr>
            <a:r>
              <a:rPr lang="en-GB" sz="6000" dirty="0" smtClean="0">
                <a:solidFill>
                  <a:srgbClr val="0C74E6"/>
                </a:solidFill>
              </a:rPr>
              <a:t>General Remarks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Transnational Project Meetings </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IMPORTANT!!!</a:t>
            </a:r>
            <a:endParaRPr lang="en-GB" sz="2400" dirty="0" smtClean="0">
              <a:solidFill>
                <a:srgbClr val="0C74E6"/>
              </a:solidFill>
              <a:effectLst/>
              <a:latin typeface="Calibri" panose="020F0502020204030204" pitchFamily="34" charset="0"/>
              <a:cs typeface="Times New Roman" pitchFamily="18" charset="0"/>
            </a:endParaRPr>
          </a:p>
        </p:txBody>
      </p:sp>
      <p:sp>
        <p:nvSpPr>
          <p:cNvPr id="6" name="Rectangle 3"/>
          <p:cNvSpPr txBox="1">
            <a:spLocks noChangeArrowheads="1"/>
          </p:cNvSpPr>
          <p:nvPr/>
        </p:nvSpPr>
        <p:spPr>
          <a:xfrm>
            <a:off x="539750" y="2420938"/>
            <a:ext cx="8353425" cy="32004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763" indent="-4763" algn="just" fontAlgn="auto">
              <a:lnSpc>
                <a:spcPct val="90000"/>
              </a:lnSpc>
              <a:buFontTx/>
              <a:buNone/>
            </a:pPr>
            <a:r>
              <a:rPr lang="it-IT" altLang="it-IT" sz="2800" dirty="0" smtClean="0">
                <a:solidFill>
                  <a:srgbClr val="0C74E6"/>
                </a:solidFill>
                <a:ea typeface="Arial Unicode MS" pitchFamily="34" charset="-128"/>
                <a:cs typeface="Arial Unicode MS" pitchFamily="34" charset="-128"/>
              </a:rPr>
              <a:t>1. Each partner’s grant is fixed and detailed in the Project Budget document.</a:t>
            </a:r>
          </a:p>
          <a:p>
            <a:pPr marL="4763" indent="-4763" algn="just" fontAlgn="auto">
              <a:lnSpc>
                <a:spcPct val="90000"/>
              </a:lnSpc>
              <a:buFontTx/>
              <a:buNone/>
            </a:pPr>
            <a:endParaRPr lang="it-IT" altLang="it-IT" sz="2800" dirty="0" smtClean="0">
              <a:solidFill>
                <a:srgbClr val="0C74E6"/>
              </a:solidFill>
              <a:ea typeface="Arial Unicode MS" pitchFamily="34" charset="-128"/>
              <a:cs typeface="Arial Unicode MS" pitchFamily="34" charset="-128"/>
            </a:endParaRPr>
          </a:p>
          <a:p>
            <a:pPr marL="4763" indent="-4763" algn="just" fontAlgn="auto">
              <a:lnSpc>
                <a:spcPct val="90000"/>
              </a:lnSpc>
              <a:buFontTx/>
              <a:buNone/>
            </a:pPr>
            <a:r>
              <a:rPr lang="it-IT" altLang="it-IT" sz="2800" dirty="0" smtClean="0">
                <a:solidFill>
                  <a:srgbClr val="0C74E6"/>
                </a:solidFill>
                <a:ea typeface="Arial Unicode MS" pitchFamily="34" charset="-128"/>
                <a:cs typeface="Arial Unicode MS" pitchFamily="34" charset="-128"/>
              </a:rPr>
              <a:t>2. All costs must be registered in the internal accountancy system of the institution and </a:t>
            </a:r>
            <a:r>
              <a:rPr lang="en-US" altLang="it-IT" sz="2800" dirty="0" smtClean="0">
                <a:solidFill>
                  <a:srgbClr val="0C74E6"/>
                </a:solidFill>
              </a:rPr>
              <a:t>systematically associated to the project in the beneficiary accounts.</a:t>
            </a:r>
            <a:endParaRPr lang="en-GB" altLang="it-IT" dirty="0" smtClean="0">
              <a:solidFill>
                <a:srgbClr val="0C74E6"/>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numero diapositiva 3"/>
          <p:cNvSpPr>
            <a:spLocks noGrp="1"/>
          </p:cNvSpPr>
          <p:nvPr>
            <p:ph type="sldNum" sz="quarter" idx="12"/>
          </p:nvPr>
        </p:nvSpPr>
        <p:spPr>
          <a:xfrm>
            <a:off x="6705600" y="623728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3D1B8478-3923-49A2-97A2-B120C928B174}" type="slidenum">
              <a:rPr lang="it-IT" altLang="it-IT" sz="1400" smtClean="0">
                <a:latin typeface="Times New Roman" pitchFamily="18" charset="0"/>
              </a:rPr>
              <a:pPr/>
              <a:t>31</a:t>
            </a:fld>
            <a:endParaRPr lang="it-IT" altLang="it-IT" sz="1400" smtClean="0">
              <a:latin typeface="Times New Roman" pitchFamily="18" charset="0"/>
            </a:endParaRPr>
          </a:p>
        </p:txBody>
      </p:sp>
      <p:sp>
        <p:nvSpPr>
          <p:cNvPr id="628738" name="Rectangle 2"/>
          <p:cNvSpPr>
            <a:spLocks noChangeArrowheads="1"/>
          </p:cNvSpPr>
          <p:nvPr/>
        </p:nvSpPr>
        <p:spPr bwMode="auto">
          <a:xfrm>
            <a:off x="611560" y="2132856"/>
            <a:ext cx="7772400" cy="1143000"/>
          </a:xfrm>
          <a:prstGeom prst="rect">
            <a:avLst/>
          </a:prstGeom>
          <a:noFill/>
          <a:ln w="9525">
            <a:noFill/>
            <a:miter lim="800000"/>
            <a:headEnd/>
            <a:tailEnd/>
          </a:ln>
          <a:effectLst/>
        </p:spPr>
        <p:txBody>
          <a:bodyPr anchor="ctr"/>
          <a:lstStyle/>
          <a:p>
            <a:pPr algn="ctr">
              <a:defRPr/>
            </a:pPr>
            <a:r>
              <a:rPr lang="en-GB" sz="6000" dirty="0" smtClean="0">
                <a:solidFill>
                  <a:srgbClr val="0C74E6"/>
                </a:solidFill>
                <a:latin typeface="Calibri" panose="020F0502020204030204" pitchFamily="34" charset="0"/>
              </a:rPr>
              <a:t>3. Budget for </a:t>
            </a:r>
          </a:p>
          <a:p>
            <a:pPr algn="ctr">
              <a:defRPr/>
            </a:pPr>
            <a:r>
              <a:rPr lang="en-GB" sz="6000" dirty="0" smtClean="0">
                <a:solidFill>
                  <a:srgbClr val="0C74E6"/>
                </a:solidFill>
                <a:latin typeface="Calibri" panose="020F0502020204030204" pitchFamily="34" charset="0"/>
              </a:rPr>
              <a:t>Intellectual </a:t>
            </a:r>
            <a:r>
              <a:rPr lang="en-GB" sz="6000" dirty="0">
                <a:solidFill>
                  <a:srgbClr val="0C74E6"/>
                </a:solidFill>
                <a:latin typeface="Calibri" panose="020F0502020204030204" pitchFamily="34" charset="0"/>
              </a:rPr>
              <a:t>outputs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583107" y="2060848"/>
            <a:ext cx="8153400" cy="2808312"/>
          </a:xfrm>
        </p:spPr>
        <p:txBody>
          <a:bodyPr>
            <a:normAutofit/>
          </a:bodyPr>
          <a:lstStyle/>
          <a:p>
            <a:pPr marL="0" indent="0" algn="just">
              <a:buFontTx/>
              <a:buNone/>
            </a:pPr>
            <a:r>
              <a:rPr lang="it-IT" altLang="it-IT" sz="2800" dirty="0" smtClean="0">
                <a:solidFill>
                  <a:srgbClr val="0C74E6"/>
                </a:solidFill>
              </a:rPr>
              <a:t>Intellectual Outputs are the main tangible results proposed in the Grant Application and approved by the National Agency.</a:t>
            </a:r>
          </a:p>
          <a:p>
            <a:pPr marL="0" indent="0" algn="just">
              <a:buFontTx/>
              <a:buNone/>
            </a:pPr>
            <a:endParaRPr lang="it-IT" altLang="it-IT" sz="2800" dirty="0">
              <a:solidFill>
                <a:srgbClr val="0C74E6"/>
              </a:solidFill>
            </a:endParaRPr>
          </a:p>
          <a:p>
            <a:pPr marL="0" indent="0" algn="just">
              <a:buFontTx/>
              <a:buNone/>
            </a:pPr>
            <a:r>
              <a:rPr lang="it-IT" altLang="it-IT" sz="2800" dirty="0" smtClean="0">
                <a:solidFill>
                  <a:srgbClr val="0C74E6"/>
                </a:solidFill>
              </a:rPr>
              <a:t>Intellectual Outputs are expected to be: innovative, consistent and transferable.</a:t>
            </a:r>
            <a:endParaRPr lang="en-US" altLang="it-IT" sz="2800" dirty="0" smtClean="0">
              <a:solidFill>
                <a:srgbClr val="0C74E6"/>
              </a:solidFill>
            </a:endParaRPr>
          </a:p>
        </p:txBody>
      </p:sp>
      <p:sp>
        <p:nvSpPr>
          <p:cNvPr id="266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4C12EA8-C26D-440A-AF0C-46EDBB34C95F}" type="slidenum">
              <a:rPr lang="it-IT" altLang="it-IT" sz="1400" smtClean="0">
                <a:latin typeface="Times New Roman" pitchFamily="18" charset="0"/>
              </a:rPr>
              <a:pPr/>
              <a:t>32</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5075" y="260648"/>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Intellectual Outputs</a:t>
            </a:r>
            <a:endParaRPr lang="en-GB" sz="2800" dirty="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Definition</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487494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66B38C74-C01B-4656-A550-2D52E0C28C86}" type="slidenum">
              <a:rPr lang="it-IT" altLang="it-IT" sz="1400" smtClean="0">
                <a:latin typeface="Times New Roman" pitchFamily="18" charset="0"/>
              </a:rPr>
              <a:pPr/>
              <a:t>33</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23838"/>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Intellectual Outputs</a:t>
            </a:r>
            <a:endParaRPr lang="en-GB" sz="2800" dirty="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What does it cover </a:t>
            </a:r>
            <a:endParaRPr lang="en-GB" sz="2400" dirty="0" smtClean="0">
              <a:solidFill>
                <a:srgbClr val="0C74E6"/>
              </a:solidFill>
              <a:effectLst/>
              <a:latin typeface="Calibri" panose="020F0502020204030204" pitchFamily="34" charset="0"/>
              <a:cs typeface="Times New Roman" pitchFamily="18" charset="0"/>
            </a:endParaRPr>
          </a:p>
        </p:txBody>
      </p:sp>
      <p:sp>
        <p:nvSpPr>
          <p:cNvPr id="35844" name="Rectangle 1027"/>
          <p:cNvSpPr txBox="1">
            <a:spLocks noChangeArrowheads="1"/>
          </p:cNvSpPr>
          <p:nvPr/>
        </p:nvSpPr>
        <p:spPr bwMode="auto">
          <a:xfrm>
            <a:off x="250825" y="1772816"/>
            <a:ext cx="8442325" cy="374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it-IT" altLang="it-IT" sz="2400" dirty="0">
                <a:solidFill>
                  <a:srgbClr val="0C74E6"/>
                </a:solidFill>
                <a:latin typeface="Calibri" panose="020F0502020204030204" pitchFamily="34" charset="0"/>
              </a:rPr>
              <a:t>Costs </a:t>
            </a:r>
            <a:r>
              <a:rPr lang="it-IT" altLang="it-IT" sz="2400" dirty="0" smtClean="0">
                <a:solidFill>
                  <a:srgbClr val="0C74E6"/>
                </a:solidFill>
                <a:latin typeface="Calibri" panose="020F0502020204030204" pitchFamily="34" charset="0"/>
              </a:rPr>
              <a:t>for Intellectual Outputs are to </a:t>
            </a:r>
            <a:r>
              <a:rPr lang="it-IT" altLang="it-IT" sz="2400" dirty="0">
                <a:solidFill>
                  <a:srgbClr val="0C74E6"/>
                </a:solidFill>
                <a:latin typeface="Calibri" panose="020F0502020204030204" pitchFamily="34" charset="0"/>
              </a:rPr>
              <a:t>cover </a:t>
            </a:r>
            <a:r>
              <a:rPr lang="it-IT" altLang="it-IT" sz="2400" dirty="0" smtClean="0">
                <a:solidFill>
                  <a:srgbClr val="0C74E6"/>
                </a:solidFill>
                <a:latin typeface="Calibri" panose="020F0502020204030204" pitchFamily="34" charset="0"/>
              </a:rPr>
              <a:t>the staff working days needed to produce the </a:t>
            </a:r>
            <a:r>
              <a:rPr lang="en-US" altLang="it-IT" sz="2400" dirty="0">
                <a:solidFill>
                  <a:srgbClr val="0C74E6"/>
                </a:solidFill>
                <a:latin typeface="Calibri" panose="020F0502020204030204" pitchFamily="34" charset="0"/>
              </a:rPr>
              <a:t>Intellectual </a:t>
            </a:r>
            <a:r>
              <a:rPr lang="en-US" altLang="it-IT" sz="2400" dirty="0" smtClean="0">
                <a:solidFill>
                  <a:srgbClr val="0C74E6"/>
                </a:solidFill>
                <a:latin typeface="Calibri" panose="020F0502020204030204" pitchFamily="34" charset="0"/>
              </a:rPr>
              <a:t>outputs.</a:t>
            </a:r>
          </a:p>
          <a:p>
            <a:pPr algn="just" eaLnBrk="0" hangingPunct="0">
              <a:spcBef>
                <a:spcPct val="20000"/>
              </a:spcBef>
            </a:pPr>
            <a:endParaRPr lang="en-US" altLang="it-IT" sz="1100" dirty="0" smtClean="0">
              <a:solidFill>
                <a:srgbClr val="0C74E6"/>
              </a:solidFill>
              <a:latin typeface="Calibri" panose="020F0502020204030204" pitchFamily="34" charset="0"/>
            </a:endParaRPr>
          </a:p>
          <a:p>
            <a:pPr marL="0" indent="0" algn="just">
              <a:buNone/>
            </a:pPr>
            <a:r>
              <a:rPr lang="it-IT" altLang="it-IT" sz="2400" dirty="0" smtClean="0">
                <a:solidFill>
                  <a:srgbClr val="0C74E6"/>
                </a:solidFill>
                <a:latin typeface="Calibri" panose="020F0502020204030204" pitchFamily="34" charset="0"/>
              </a:rPr>
              <a:t>To report the cost in this category the formal link with the staff member involved in the production of the Intellectual Outputs should be demonstrated.</a:t>
            </a:r>
          </a:p>
          <a:p>
            <a:pPr marL="0" indent="0" algn="just">
              <a:buNone/>
            </a:pPr>
            <a:r>
              <a:rPr lang="it-IT" altLang="it-IT" sz="2400" dirty="0" smtClean="0">
                <a:solidFill>
                  <a:srgbClr val="0C74E6"/>
                </a:solidFill>
                <a:latin typeface="Calibri" panose="020F0502020204030204" pitchFamily="34" charset="0"/>
              </a:rPr>
              <a:t>Service contracts are not eligible.</a:t>
            </a:r>
            <a:endParaRPr lang="it-IT" altLang="it-IT" sz="2400" dirty="0">
              <a:solidFill>
                <a:srgbClr val="0C74E6"/>
              </a:solidFill>
              <a:latin typeface="Calibri" panose="020F0502020204030204" pitchFamily="34" charset="0"/>
            </a:endParaRPr>
          </a:p>
          <a:p>
            <a:pPr marL="0" indent="0" algn="just">
              <a:buNone/>
            </a:pPr>
            <a:endParaRPr lang="it-IT" altLang="it-IT" sz="2400" dirty="0">
              <a:solidFill>
                <a:srgbClr val="0C74E6"/>
              </a:solidFill>
              <a:latin typeface="Calibri" panose="020F0502020204030204" pitchFamily="34" charset="0"/>
            </a:endParaRPr>
          </a:p>
          <a:p>
            <a:pPr marL="0" indent="0" algn="just">
              <a:buFontTx/>
              <a:buNone/>
            </a:pPr>
            <a:r>
              <a:rPr lang="en-US" altLang="it-IT" sz="2400" dirty="0" smtClean="0">
                <a:solidFill>
                  <a:srgbClr val="0C74E6"/>
                </a:solidFill>
                <a:latin typeface="Calibri" panose="020F0502020204030204" pitchFamily="34" charset="0"/>
              </a:rPr>
              <a:t>N.B. Staff </a:t>
            </a:r>
            <a:r>
              <a:rPr lang="en-US" altLang="it-IT" sz="2400" dirty="0">
                <a:solidFill>
                  <a:srgbClr val="0C74E6"/>
                </a:solidFill>
                <a:latin typeface="Calibri" panose="020F0502020204030204" pitchFamily="34" charset="0"/>
              </a:rPr>
              <a:t>costs for managers and administrative staff are covered under "Project </a:t>
            </a:r>
            <a:r>
              <a:rPr lang="it-IT" altLang="it-IT" sz="2400" dirty="0">
                <a:solidFill>
                  <a:srgbClr val="0C74E6"/>
                </a:solidFill>
                <a:latin typeface="Calibri" panose="020F0502020204030204" pitchFamily="34" charset="0"/>
              </a:rPr>
              <a:t>management and implementation". </a:t>
            </a:r>
          </a:p>
          <a:p>
            <a:pPr algn="just" eaLnBrk="0" hangingPunct="0">
              <a:spcBef>
                <a:spcPct val="20000"/>
              </a:spcBef>
            </a:pPr>
            <a:endParaRPr lang="en-US" altLang="it-IT" sz="2400" dirty="0">
              <a:solidFill>
                <a:srgbClr val="0C74E6"/>
              </a:solidFill>
              <a:latin typeface="Calibri" panose="020F0502020204030204" pitchFamily="34" charset="0"/>
            </a:endParaRPr>
          </a:p>
          <a:p>
            <a:pPr algn="just" eaLnBrk="0" hangingPunct="0">
              <a:spcBef>
                <a:spcPct val="20000"/>
              </a:spcBef>
            </a:pPr>
            <a:endParaRPr lang="en-US" altLang="it-IT" sz="2400" dirty="0" smtClean="0">
              <a:solidFill>
                <a:srgbClr val="0C74E6"/>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E741C0FA-C35C-4E65-BF3A-D8D8CAE10B5A}" type="slidenum">
              <a:rPr lang="it-IT" altLang="it-IT" sz="1400" smtClean="0">
                <a:latin typeface="Times New Roman" pitchFamily="18" charset="0"/>
              </a:rPr>
              <a:pPr/>
              <a:t>34</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1188" y="260351"/>
            <a:ext cx="7772400" cy="864394"/>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Amount 1/2</a:t>
            </a:r>
            <a:endParaRPr lang="en-GB" sz="2400" dirty="0" smtClean="0">
              <a:solidFill>
                <a:srgbClr val="0C74E6"/>
              </a:solidFill>
              <a:effectLst/>
              <a:latin typeface="Calibri" panose="020F0502020204030204" pitchFamily="34" charset="0"/>
              <a:cs typeface="Times New Roman" pitchFamily="18" charset="0"/>
            </a:endParaRPr>
          </a:p>
        </p:txBody>
      </p:sp>
      <p:sp>
        <p:nvSpPr>
          <p:cNvPr id="37892" name="Rectangle 1027"/>
          <p:cNvSpPr txBox="1">
            <a:spLocks noChangeArrowheads="1"/>
          </p:cNvSpPr>
          <p:nvPr/>
        </p:nvSpPr>
        <p:spPr bwMode="auto">
          <a:xfrm>
            <a:off x="391880" y="2456879"/>
            <a:ext cx="8424862" cy="165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en-GB" altLang="it-IT" sz="2800" dirty="0">
                <a:solidFill>
                  <a:srgbClr val="0C74E6"/>
                </a:solidFill>
                <a:latin typeface="Calibri" panose="020F0502020204030204" pitchFamily="34" charset="0"/>
                <a:ea typeface="Arial Unicode MS" pitchFamily="34" charset="-128"/>
                <a:cs typeface="Arial Unicode MS" pitchFamily="34" charset="-128"/>
              </a:rPr>
              <a:t>Number of planned and approved working days per staff category per partner, multiplied by the unit costs according to the table published within the call.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9AC15728-0E03-4E19-829B-5BB07A0C2A80}" type="slidenum">
              <a:rPr lang="it-IT" altLang="it-IT" sz="1400" smtClean="0">
                <a:latin typeface="Times New Roman" pitchFamily="18" charset="0"/>
              </a:rPr>
              <a:pPr/>
              <a:t>35</a:t>
            </a:fld>
            <a:endParaRPr lang="it-IT" altLang="it-IT" sz="1400" smtClean="0">
              <a:latin typeface="Times New Roman" pitchFamily="18" charset="0"/>
            </a:endParaRPr>
          </a:p>
        </p:txBody>
      </p:sp>
      <p:pic>
        <p:nvPicPr>
          <p:cNvPr id="389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68760"/>
            <a:ext cx="9144000"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6"/>
          <p:cNvSpPr txBox="1">
            <a:spLocks noChangeArrowheads="1"/>
          </p:cNvSpPr>
          <p:nvPr/>
        </p:nvSpPr>
        <p:spPr bwMode="auto">
          <a:xfrm>
            <a:off x="611188" y="223839"/>
            <a:ext cx="7772400" cy="972914"/>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Amounts 2/2</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1027"/>
          <p:cNvSpPr>
            <a:spLocks noGrp="1" noChangeArrowheads="1"/>
          </p:cNvSpPr>
          <p:nvPr>
            <p:ph idx="1"/>
          </p:nvPr>
        </p:nvSpPr>
        <p:spPr>
          <a:xfrm>
            <a:off x="323528" y="2420888"/>
            <a:ext cx="8497888" cy="2304256"/>
          </a:xfrm>
        </p:spPr>
        <p:txBody>
          <a:bodyPr>
            <a:normAutofit/>
          </a:bodyPr>
          <a:lstStyle/>
          <a:p>
            <a:pPr marL="0" indent="0" algn="just">
              <a:buFontTx/>
              <a:buNone/>
            </a:pPr>
            <a:r>
              <a:rPr lang="en-GB" altLang="it-IT" sz="2800" dirty="0" smtClean="0">
                <a:solidFill>
                  <a:srgbClr val="0C74E6"/>
                </a:solidFill>
                <a:ea typeface="Arial Unicode MS" pitchFamily="34" charset="-128"/>
                <a:cs typeface="Arial Unicode MS" pitchFamily="34" charset="-128"/>
              </a:rPr>
              <a:t>The final grant for each partner is calculated by multiplying the number of days of work performed by the staff of the project partner as from time sheets, multiplied by the Unit costs (of the related staff category), according to the table (see slide before). </a:t>
            </a:r>
          </a:p>
        </p:txBody>
      </p:sp>
      <p:sp>
        <p:nvSpPr>
          <p:cNvPr id="4096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6E840F24-8D4F-4F6D-971F-8FAC8A705300}" type="slidenum">
              <a:rPr lang="it-IT" altLang="it-IT" sz="1400" smtClean="0">
                <a:latin typeface="Times New Roman" pitchFamily="18" charset="0"/>
              </a:rPr>
              <a:pPr/>
              <a:t>36</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611188" y="260351"/>
            <a:ext cx="7772400" cy="1152426"/>
          </a:xfrm>
        </p:spPr>
        <p:txBody>
          <a:bodyPr>
            <a:normAutofit/>
          </a:bodyPr>
          <a:lstStyle/>
          <a:p>
            <a:pPr algn="ctr" eaLnBrk="1" hangingPunct="1">
              <a:defRPr/>
            </a:pPr>
            <a:r>
              <a:rPr lang="en-GB" sz="2800" dirty="0">
                <a:solidFill>
                  <a:srgbClr val="0C74E6"/>
                </a:solidFill>
                <a:effectLst/>
                <a:cs typeface="Times New Roman" pitchFamily="18" charset="0"/>
              </a:rPr>
              <a:t>Intellectual Outputs</a:t>
            </a:r>
            <a:br>
              <a:rPr lang="en-GB" sz="2800" dirty="0">
                <a:solidFill>
                  <a:srgbClr val="0C74E6"/>
                </a:solidFill>
                <a:effectLst/>
                <a:cs typeface="Times New Roman" pitchFamily="18" charset="0"/>
              </a:rPr>
            </a:br>
            <a:r>
              <a:rPr lang="en-GB" sz="3600" b="1" dirty="0" smtClean="0">
                <a:solidFill>
                  <a:srgbClr val="0C74E6"/>
                </a:solidFill>
                <a:effectLst/>
                <a:ea typeface="Arial Unicode MS" pitchFamily="34" charset="-128"/>
                <a:cs typeface="Arial Unicode MS" pitchFamily="34" charset="-128"/>
              </a:rPr>
              <a:t>Calculation</a:t>
            </a:r>
            <a:endParaRPr lang="en-GB" sz="2400" dirty="0" smtClean="0">
              <a:solidFill>
                <a:srgbClr val="0C74E6"/>
              </a:solidFill>
              <a:effectLst/>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9A51AB2F-46A1-4CB0-85AB-6BFE1F75E600}" type="slidenum">
              <a:rPr lang="it-IT" altLang="it-IT" sz="1400" smtClean="0">
                <a:latin typeface="Times New Roman" pitchFamily="18" charset="0"/>
              </a:rPr>
              <a:pPr/>
              <a:t>37</a:t>
            </a:fld>
            <a:endParaRPr lang="it-IT" altLang="it-IT" sz="1400" smtClean="0">
              <a:latin typeface="Times New Roman" pitchFamily="18" charset="0"/>
            </a:endParaRPr>
          </a:p>
        </p:txBody>
      </p:sp>
      <p:sp>
        <p:nvSpPr>
          <p:cNvPr id="41987" name="Rectangle 1027"/>
          <p:cNvSpPr txBox="1">
            <a:spLocks noChangeArrowheads="1"/>
          </p:cNvSpPr>
          <p:nvPr/>
        </p:nvSpPr>
        <p:spPr bwMode="auto">
          <a:xfrm>
            <a:off x="442428" y="2492897"/>
            <a:ext cx="792137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pPr algn="just" eaLnBrk="0" hangingPunct="0">
              <a:spcBef>
                <a:spcPct val="20000"/>
              </a:spcBef>
            </a:pPr>
            <a:r>
              <a:rPr lang="en-GB" altLang="it-IT" sz="2800" dirty="0">
                <a:solidFill>
                  <a:srgbClr val="0C74E6"/>
                </a:solidFill>
                <a:latin typeface="Calibri" panose="020F0502020204030204" pitchFamily="34" charset="0"/>
                <a:ea typeface="Arial Unicode MS" pitchFamily="34" charset="-128"/>
                <a:cs typeface="Arial Unicode MS" pitchFamily="34" charset="-128"/>
              </a:rPr>
              <a:t>Evidence of the intellectual output produced and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of its consistency </a:t>
            </a:r>
            <a:r>
              <a:rPr lang="en-GB" altLang="it-IT" sz="2800" dirty="0">
                <a:solidFill>
                  <a:srgbClr val="0C74E6"/>
                </a:solidFill>
                <a:latin typeface="Calibri" panose="020F0502020204030204" pitchFamily="34" charset="0"/>
                <a:ea typeface="Arial Unicode MS" pitchFamily="34" charset="-128"/>
                <a:cs typeface="Arial Unicode MS" pitchFamily="34" charset="-128"/>
              </a:rPr>
              <a:t>with the planned description outlined in the project proposal.</a:t>
            </a:r>
          </a:p>
          <a:p>
            <a:pPr algn="just" eaLnBrk="0" hangingPunct="0">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a:p>
            <a:pPr algn="just" eaLnBrk="0" hangingPunct="0">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7"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1/3</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44035" name="Rectangle 15"/>
          <p:cNvSpPr>
            <a:spLocks noChangeArrowheads="1"/>
          </p:cNvSpPr>
          <p:nvPr/>
        </p:nvSpPr>
        <p:spPr bwMode="auto">
          <a:xfrm>
            <a:off x="199743" y="2204864"/>
            <a:ext cx="864235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pPr>
            <a:r>
              <a:rPr lang="en-GB" altLang="it-IT" sz="2800" dirty="0">
                <a:solidFill>
                  <a:srgbClr val="0C74E6"/>
                </a:solidFill>
                <a:latin typeface="Calibri" panose="020F0502020204030204" pitchFamily="34" charset="0"/>
                <a:cs typeface="Arial" charset="0"/>
              </a:rPr>
              <a:t>	</a:t>
            </a:r>
            <a:r>
              <a:rPr lang="en-GB" altLang="it-IT" sz="2800" dirty="0">
                <a:solidFill>
                  <a:srgbClr val="0C74E6"/>
                </a:solidFill>
                <a:latin typeface="Calibri" panose="020F0502020204030204" pitchFamily="34" charset="0"/>
                <a:ea typeface="Arial Unicode MS" pitchFamily="34" charset="-128"/>
                <a:cs typeface="Arial Unicode MS" pitchFamily="34" charset="-128"/>
              </a:rPr>
              <a:t>Proof of the nature of the formal relationship between the staff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member, </a:t>
            </a:r>
            <a:r>
              <a:rPr lang="en-GB" altLang="it-IT" sz="2800" dirty="0">
                <a:solidFill>
                  <a:srgbClr val="0C74E6"/>
                </a:solidFill>
                <a:latin typeface="Calibri" panose="020F0502020204030204" pitchFamily="34" charset="0"/>
                <a:ea typeface="Arial Unicode MS" pitchFamily="34" charset="-128"/>
                <a:cs typeface="Arial Unicode MS" pitchFamily="34" charset="-128"/>
              </a:rPr>
              <a:t>whose cost is reported, with the beneficiary</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a:t>
            </a:r>
          </a:p>
          <a:p>
            <a:pPr marL="4763" indent="-4763" algn="just">
              <a:lnSpc>
                <a:spcPct val="90000"/>
              </a:lnSpc>
              <a:spcBef>
                <a:spcPct val="20000"/>
              </a:spcBef>
            </a:pPr>
            <a:endParaRPr lang="en-GB" altLang="it-IT" sz="1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a:solidFill>
                  <a:srgbClr val="0C74E6"/>
                </a:solidFill>
                <a:latin typeface="Calibri" panose="020F0502020204030204" pitchFamily="34" charset="0"/>
                <a:ea typeface="Arial Unicode MS" pitchFamily="34" charset="-128"/>
                <a:cs typeface="Arial Unicode MS" pitchFamily="34" charset="-128"/>
              </a:rPr>
              <a:t>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Contract </a:t>
            </a:r>
            <a:r>
              <a:rPr lang="en-GB" altLang="it-IT" sz="2000" dirty="0" smtClean="0">
                <a:solidFill>
                  <a:srgbClr val="0C74E6"/>
                </a:solidFill>
                <a:latin typeface="Calibri" panose="020F0502020204030204" pitchFamily="34" charset="0"/>
                <a:ea typeface="Arial Unicode MS" pitchFamily="34" charset="-128"/>
                <a:cs typeface="Arial Unicode MS" pitchFamily="34" charset="-128"/>
              </a:rPr>
              <a:t>(giving evidence to the formal link between the person and the institution and the coherence with the staff category)</a:t>
            </a:r>
            <a:endParaRPr lang="en-GB" altLang="it-IT" sz="20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a:solidFill>
                  <a:srgbClr val="0C74E6"/>
                </a:solidFill>
                <a:latin typeface="Calibri" panose="020F0502020204030204" pitchFamily="34" charset="0"/>
                <a:ea typeface="Arial Unicode MS" pitchFamily="34" charset="-128"/>
                <a:cs typeface="Arial Unicode MS" pitchFamily="34" charset="-128"/>
              </a:rPr>
              <a:t>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Secondment </a:t>
            </a:r>
            <a:r>
              <a:rPr lang="en-GB" altLang="it-IT" sz="2800" dirty="0">
                <a:solidFill>
                  <a:srgbClr val="0C74E6"/>
                </a:solidFill>
                <a:latin typeface="Calibri" panose="020F0502020204030204" pitchFamily="34" charset="0"/>
                <a:ea typeface="Arial Unicode MS" pitchFamily="34" charset="-128"/>
                <a:cs typeface="Arial Unicode MS" pitchFamily="34" charset="-128"/>
              </a:rPr>
              <a:t>letter</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a:solidFill>
                  <a:srgbClr val="0C74E6"/>
                </a:solidFill>
                <a:latin typeface="Calibri" panose="020F0502020204030204" pitchFamily="34" charset="0"/>
                <a:ea typeface="Arial Unicode MS" pitchFamily="34" charset="-128"/>
                <a:cs typeface="Arial Unicode MS" pitchFamily="34" charset="-128"/>
              </a:rPr>
              <a:t>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Registration </a:t>
            </a:r>
            <a:r>
              <a:rPr lang="en-GB" altLang="it-IT" sz="2800" dirty="0">
                <a:solidFill>
                  <a:srgbClr val="0C74E6"/>
                </a:solidFill>
                <a:latin typeface="Calibri" panose="020F0502020204030204" pitchFamily="34" charset="0"/>
                <a:ea typeface="Arial Unicode MS" pitchFamily="34" charset="-128"/>
                <a:cs typeface="Arial Unicode MS" pitchFamily="34" charset="-128"/>
              </a:rPr>
              <a:t>in the official records of the beneficiary</a:t>
            </a:r>
          </a:p>
          <a:p>
            <a:pPr marL="450850" lvl="1" indent="180975" algn="just">
              <a:lnSpc>
                <a:spcPct val="90000"/>
              </a:lnSpc>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55638" y="260351"/>
            <a:ext cx="7772400" cy="100841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2/3</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31775" y="2132856"/>
            <a:ext cx="8642350"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a:solidFill>
                  <a:srgbClr val="0C74E6"/>
                </a:solidFill>
                <a:latin typeface="Calibri" panose="020F0502020204030204" pitchFamily="34" charset="0"/>
                <a:ea typeface="Arial Unicode MS" pitchFamily="34" charset="-128"/>
                <a:cs typeface="Arial Unicode MS" pitchFamily="34" charset="-128"/>
              </a:rPr>
              <a:t>Proof of the staff time invested for producing the intellectual output(s) through time sheets identifying</a:t>
            </a:r>
            <a:r>
              <a:rPr lang="en-GB" sz="2800" dirty="0" smtClean="0">
                <a:solidFill>
                  <a:srgbClr val="0C74E6"/>
                </a:solidFill>
                <a:latin typeface="Calibri" panose="020F0502020204030204" pitchFamily="34" charset="0"/>
                <a:ea typeface="Arial Unicode MS" pitchFamily="34" charset="-128"/>
                <a:cs typeface="Arial Unicode MS" pitchFamily="34" charset="-128"/>
              </a:rPr>
              <a:t>:</a:t>
            </a:r>
          </a:p>
          <a:p>
            <a:pPr marL="4763" indent="-4763" algn="just">
              <a:lnSpc>
                <a:spcPct val="90000"/>
              </a:lnSpc>
              <a:spcBef>
                <a:spcPct val="20000"/>
              </a:spcBef>
              <a:defRPr/>
            </a:pPr>
            <a:endParaRPr lang="en-GB" sz="16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Name </a:t>
            </a:r>
            <a:r>
              <a:rPr lang="en-GB" sz="2800" dirty="0">
                <a:solidFill>
                  <a:srgbClr val="0C74E6"/>
                </a:solidFill>
                <a:latin typeface="Calibri" panose="020F0502020204030204" pitchFamily="34" charset="0"/>
                <a:ea typeface="Arial Unicode MS" pitchFamily="34" charset="-128"/>
                <a:cs typeface="Arial Unicode MS" pitchFamily="34" charset="-128"/>
              </a:rPr>
              <a:t>of the person</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Staff </a:t>
            </a:r>
            <a:r>
              <a:rPr lang="en-GB" sz="2800" dirty="0">
                <a:solidFill>
                  <a:srgbClr val="0C74E6"/>
                </a:solidFill>
                <a:latin typeface="Calibri" panose="020F0502020204030204" pitchFamily="34" charset="0"/>
                <a:ea typeface="Arial Unicode MS" pitchFamily="34" charset="-128"/>
                <a:cs typeface="Arial Unicode MS" pitchFamily="34" charset="-128"/>
              </a:rPr>
              <a:t>category</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Number of days implemented for IO(s) production</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smtClean="0">
                <a:solidFill>
                  <a:srgbClr val="0C74E6"/>
                </a:solidFill>
                <a:latin typeface="Calibri" panose="020F0502020204030204" pitchFamily="34" charset="0"/>
                <a:ea typeface="Arial Unicode MS" pitchFamily="34" charset="-128"/>
                <a:cs typeface="Arial Unicode MS" pitchFamily="34" charset="-128"/>
              </a:rPr>
              <a:t> Dates</a:t>
            </a: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Specific activities carried out</a:t>
            </a:r>
            <a:endParaRPr lang="en-GB" sz="32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32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6" name="Rectangle 1026"/>
          <p:cNvSpPr txBox="1">
            <a:spLocks noChangeArrowheads="1"/>
          </p:cNvSpPr>
          <p:nvPr/>
        </p:nvSpPr>
        <p:spPr bwMode="auto">
          <a:xfrm>
            <a:off x="611188" y="260350"/>
            <a:ext cx="7772400" cy="936401"/>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3/3</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2924944"/>
            <a:ext cx="8280920" cy="1008112"/>
          </a:xfrm>
        </p:spPr>
        <p:txBody>
          <a:bodyPr/>
          <a:lstStyle/>
          <a:p>
            <a:pPr marL="4763" indent="-4763" algn="just" eaLnBrk="1" hangingPunct="1">
              <a:lnSpc>
                <a:spcPct val="90000"/>
              </a:lnSpc>
              <a:buFontTx/>
              <a:buNone/>
            </a:pPr>
            <a:r>
              <a:rPr lang="en-GB" altLang="it-IT" sz="2400" dirty="0" smtClean="0">
                <a:solidFill>
                  <a:srgbClr val="0C74E6"/>
                </a:solidFill>
                <a:ea typeface="Arial Unicode MS" pitchFamily="34" charset="-128"/>
                <a:cs typeface="Arial Unicode MS" pitchFamily="34" charset="-128"/>
              </a:rPr>
              <a:t>	</a:t>
            </a:r>
            <a:r>
              <a:rPr lang="it-IT" altLang="it-IT" sz="2400" dirty="0" smtClean="0">
                <a:solidFill>
                  <a:srgbClr val="0C74E6"/>
                </a:solidFill>
                <a:ea typeface="Arial Unicode MS" pitchFamily="34" charset="-128"/>
                <a:cs typeface="Arial Unicode MS" pitchFamily="34" charset="-128"/>
              </a:rPr>
              <a:t>All costs and transactions must be registered  systematically in the internal accountancy system of the institution.</a:t>
            </a:r>
          </a:p>
        </p:txBody>
      </p:sp>
      <p:sp>
        <p:nvSpPr>
          <p:cNvPr id="627714" name="Rectangle 2"/>
          <p:cNvSpPr>
            <a:spLocks noGrp="1" noChangeArrowheads="1"/>
          </p:cNvSpPr>
          <p:nvPr>
            <p:ph type="title"/>
          </p:nvPr>
        </p:nvSpPr>
        <p:spPr>
          <a:xfrm>
            <a:off x="395536" y="260648"/>
            <a:ext cx="8229600" cy="1143000"/>
          </a:xfrm>
        </p:spPr>
        <p:txBody>
          <a:bodyPr>
            <a:normAutofit/>
          </a:bodyPr>
          <a:lstStyle/>
          <a:p>
            <a:pPr eaLnBrk="1" hangingPunct="1">
              <a:defRPr/>
            </a:pPr>
            <a:r>
              <a:rPr lang="it-IT" sz="4800" dirty="0" err="1" smtClean="0">
                <a:solidFill>
                  <a:srgbClr val="0C74E6"/>
                </a:solidFill>
                <a:cs typeface="Times New Roman" pitchFamily="18" charset="0"/>
              </a:rPr>
              <a:t>Accountancy</a:t>
            </a:r>
            <a:endParaRPr lang="en-GB" sz="4800" dirty="0" smtClean="0">
              <a:solidFill>
                <a:srgbClr val="0C74E6"/>
              </a:solidFill>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395536" y="2348880"/>
            <a:ext cx="8451602" cy="2427659"/>
          </a:xfrm>
        </p:spPr>
        <p:txBody>
          <a:bodyPr>
            <a:normAutofit lnSpcReduction="10000"/>
          </a:bodyPr>
          <a:lstStyle/>
          <a:p>
            <a:pPr marL="4763" indent="-4763" algn="just" fontAlgn="auto">
              <a:lnSpc>
                <a:spcPct val="90000"/>
              </a:lnSpc>
              <a:buFontTx/>
              <a:buNone/>
            </a:pPr>
            <a:r>
              <a:rPr lang="it-IT" altLang="it-IT" sz="2800" dirty="0">
                <a:solidFill>
                  <a:srgbClr val="0C74E6"/>
                </a:solidFill>
                <a:ea typeface="Arial Unicode MS" pitchFamily="34" charset="-128"/>
                <a:cs typeface="Arial Unicode MS" pitchFamily="34" charset="-128"/>
              </a:rPr>
              <a:t>1. Each partner’s grant is fixed and detailed in the Project Budget document.</a:t>
            </a:r>
          </a:p>
          <a:p>
            <a:pPr marL="4763" indent="-4763" algn="just" fontAlgn="auto">
              <a:lnSpc>
                <a:spcPct val="90000"/>
              </a:lnSpc>
              <a:buFontTx/>
              <a:buNone/>
            </a:pPr>
            <a:endParaRPr lang="it-IT" altLang="it-IT" sz="2800" dirty="0">
              <a:solidFill>
                <a:srgbClr val="0C74E6"/>
              </a:solidFill>
              <a:ea typeface="Arial Unicode MS" pitchFamily="34" charset="-128"/>
              <a:cs typeface="Arial Unicode MS" pitchFamily="34" charset="-128"/>
            </a:endParaRPr>
          </a:p>
          <a:p>
            <a:pPr marL="4763" indent="-4763" algn="just" fontAlgn="auto">
              <a:lnSpc>
                <a:spcPct val="90000"/>
              </a:lnSpc>
              <a:buFontTx/>
              <a:buNone/>
            </a:pPr>
            <a:r>
              <a:rPr lang="it-IT" altLang="it-IT" sz="2800" dirty="0">
                <a:solidFill>
                  <a:srgbClr val="0C74E6"/>
                </a:solidFill>
                <a:ea typeface="Arial Unicode MS" pitchFamily="34" charset="-128"/>
                <a:cs typeface="Arial Unicode MS" pitchFamily="34" charset="-128"/>
              </a:rPr>
              <a:t>2. All costs must be registered in the internal accountancy system of the institution and </a:t>
            </a:r>
            <a:r>
              <a:rPr lang="en-US" altLang="it-IT" sz="2800" dirty="0">
                <a:solidFill>
                  <a:srgbClr val="0C74E6"/>
                </a:solidFill>
              </a:rPr>
              <a:t>systematically associated to the project in the beneficiary accounts.</a:t>
            </a:r>
            <a:endParaRPr lang="en-GB" altLang="it-IT" sz="2800" dirty="0">
              <a:solidFill>
                <a:srgbClr val="0C74E6"/>
              </a:solidFill>
              <a:ea typeface="Arial Unicode MS" pitchFamily="34" charset="-128"/>
              <a:cs typeface="Arial Unicode MS" pitchFamily="34" charset="-128"/>
            </a:endParaRPr>
          </a:p>
          <a:p>
            <a:pPr marL="4763" indent="-4763" algn="just" eaLnBrk="1" hangingPunct="1">
              <a:lnSpc>
                <a:spcPct val="90000"/>
              </a:lnSpc>
              <a:buFontTx/>
              <a:buNone/>
            </a:pPr>
            <a:endParaRPr lang="en-US" altLang="it-IT" sz="2800" dirty="0" smtClean="0">
              <a:solidFill>
                <a:srgbClr val="0C74E6"/>
              </a:solidFill>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60351"/>
            <a:ext cx="7772400" cy="936402"/>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IMPORTANT!!!</a:t>
            </a:r>
            <a:endParaRPr lang="en-GB" sz="2400" dirty="0" smtClean="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3"/>
          <p:cNvSpPr>
            <a:spLocks noGrp="1"/>
          </p:cNvSpPr>
          <p:nvPr>
            <p:ph type="sldNum" sz="quarter" idx="12"/>
          </p:nvPr>
        </p:nvSpPr>
        <p:spPr>
          <a:xfrm>
            <a:off x="6705600" y="623728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84217E2B-01E0-4A37-B4B7-F7E2C04C49A5}" type="slidenum">
              <a:rPr lang="it-IT" altLang="it-IT" sz="1400" smtClean="0">
                <a:latin typeface="Times New Roman" pitchFamily="18" charset="0"/>
              </a:rPr>
              <a:pPr/>
              <a:t>41</a:t>
            </a:fld>
            <a:endParaRPr lang="it-IT" altLang="it-IT" sz="1400" smtClean="0">
              <a:latin typeface="Times New Roman" pitchFamily="18" charset="0"/>
            </a:endParaRPr>
          </a:p>
        </p:txBody>
      </p:sp>
      <p:sp>
        <p:nvSpPr>
          <p:cNvPr id="628738" name="Rectangle 2"/>
          <p:cNvSpPr>
            <a:spLocks noChangeArrowheads="1"/>
          </p:cNvSpPr>
          <p:nvPr/>
        </p:nvSpPr>
        <p:spPr bwMode="auto">
          <a:xfrm>
            <a:off x="871776" y="2270760"/>
            <a:ext cx="7772400" cy="1143000"/>
          </a:xfrm>
          <a:prstGeom prst="rect">
            <a:avLst/>
          </a:prstGeom>
          <a:noFill/>
          <a:ln w="9525">
            <a:noFill/>
            <a:miter lim="800000"/>
            <a:headEnd/>
            <a:tailEnd/>
          </a:ln>
          <a:effectLst/>
        </p:spPr>
        <p:txBody>
          <a:bodyPr anchor="ctr"/>
          <a:lstStyle/>
          <a:p>
            <a:pPr algn="ctr">
              <a:defRPr/>
            </a:pPr>
            <a:r>
              <a:rPr lang="en-GB" sz="6000" dirty="0" smtClean="0">
                <a:solidFill>
                  <a:srgbClr val="0C74E6"/>
                </a:solidFill>
                <a:latin typeface="Calibri" panose="020F0502020204030204" pitchFamily="34" charset="0"/>
              </a:rPr>
              <a:t>4. Budget for Multiplier </a:t>
            </a:r>
            <a:r>
              <a:rPr lang="en-GB" sz="6000" dirty="0">
                <a:solidFill>
                  <a:srgbClr val="0C74E6"/>
                </a:solidFill>
                <a:latin typeface="Calibri" panose="020F0502020204030204" pitchFamily="34" charset="0"/>
              </a:rPr>
              <a:t>events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585379" y="2564904"/>
            <a:ext cx="8153400" cy="1440160"/>
          </a:xfrm>
        </p:spPr>
        <p:txBody>
          <a:bodyPr>
            <a:normAutofit/>
          </a:bodyPr>
          <a:lstStyle/>
          <a:p>
            <a:pPr marL="0" indent="0" algn="just">
              <a:buFontTx/>
              <a:buNone/>
            </a:pPr>
            <a:r>
              <a:rPr lang="it-IT" altLang="it-IT" sz="2800" dirty="0" smtClean="0">
                <a:solidFill>
                  <a:srgbClr val="0C74E6"/>
                </a:solidFill>
              </a:rPr>
              <a:t>Multiplier Events involve a consistent number of stakeholders and must aim to promote the use of the Intellectual Outputs.</a:t>
            </a:r>
            <a:endParaRPr lang="en-US" altLang="it-IT" sz="2800" dirty="0" smtClean="0">
              <a:solidFill>
                <a:srgbClr val="0C74E6"/>
              </a:solidFill>
            </a:endParaRPr>
          </a:p>
        </p:txBody>
      </p:sp>
      <p:sp>
        <p:nvSpPr>
          <p:cNvPr id="266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4C12EA8-C26D-440A-AF0C-46EDBB34C95F}" type="slidenum">
              <a:rPr lang="it-IT" altLang="it-IT" sz="1400" smtClean="0">
                <a:latin typeface="Times New Roman" pitchFamily="18" charset="0"/>
              </a:rPr>
              <a:pPr/>
              <a:t>42</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5075" y="260648"/>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Multiplier Events</a:t>
            </a:r>
            <a:endParaRPr lang="en-GB" sz="2800" dirty="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Definition</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6862467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251520" y="1844824"/>
            <a:ext cx="8369622" cy="3168352"/>
          </a:xfrm>
        </p:spPr>
        <p:txBody>
          <a:bodyPr/>
          <a:lstStyle/>
          <a:p>
            <a:pPr marL="109728" indent="0" algn="just">
              <a:buNone/>
              <a:defRPr/>
            </a:pPr>
            <a:r>
              <a:rPr lang="it-IT" sz="2800" dirty="0" smtClean="0">
                <a:solidFill>
                  <a:srgbClr val="0C74E6"/>
                </a:solidFill>
              </a:rPr>
              <a:t>Organisation of national </a:t>
            </a:r>
            <a:r>
              <a:rPr lang="it-IT" sz="2800" dirty="0">
                <a:solidFill>
                  <a:srgbClr val="0C74E6"/>
                </a:solidFill>
              </a:rPr>
              <a:t>and </a:t>
            </a:r>
            <a:r>
              <a:rPr lang="it-IT" sz="2800" dirty="0" smtClean="0">
                <a:solidFill>
                  <a:srgbClr val="0C74E6"/>
                </a:solidFill>
              </a:rPr>
              <a:t>transnational </a:t>
            </a:r>
            <a:r>
              <a:rPr lang="en-US" sz="2800" dirty="0" smtClean="0">
                <a:solidFill>
                  <a:srgbClr val="0C74E6"/>
                </a:solidFill>
              </a:rPr>
              <a:t>conferences/seminars/events </a:t>
            </a:r>
            <a:r>
              <a:rPr lang="en-US" sz="2800" dirty="0">
                <a:solidFill>
                  <a:srgbClr val="0C74E6"/>
                </a:solidFill>
              </a:rPr>
              <a:t>aimed at sharing </a:t>
            </a:r>
            <a:r>
              <a:rPr lang="en-US" sz="2800" dirty="0" smtClean="0">
                <a:solidFill>
                  <a:srgbClr val="0C74E6"/>
                </a:solidFill>
              </a:rPr>
              <a:t>and disseminating </a:t>
            </a:r>
            <a:r>
              <a:rPr lang="en-US" sz="2800" dirty="0">
                <a:solidFill>
                  <a:srgbClr val="0C74E6"/>
                </a:solidFill>
              </a:rPr>
              <a:t>the intellectual outputs </a:t>
            </a:r>
            <a:r>
              <a:rPr lang="en-US" sz="2800" dirty="0" smtClean="0">
                <a:solidFill>
                  <a:srgbClr val="0C74E6"/>
                </a:solidFill>
              </a:rPr>
              <a:t>produced by the </a:t>
            </a:r>
            <a:r>
              <a:rPr lang="it-IT" sz="2800" dirty="0" smtClean="0">
                <a:solidFill>
                  <a:srgbClr val="0C74E6"/>
                </a:solidFill>
              </a:rPr>
              <a:t>project.</a:t>
            </a:r>
          </a:p>
          <a:p>
            <a:pPr algn="just">
              <a:defRPr/>
            </a:pPr>
            <a:endParaRPr lang="it-IT" sz="2800" dirty="0">
              <a:solidFill>
                <a:srgbClr val="0C74E6"/>
              </a:solidFill>
            </a:endParaRPr>
          </a:p>
          <a:p>
            <a:pPr marL="0" indent="0" algn="just">
              <a:buFontTx/>
              <a:buNone/>
              <a:defRPr/>
            </a:pPr>
            <a:r>
              <a:rPr lang="it-IT" sz="2000" dirty="0">
                <a:solidFill>
                  <a:srgbClr val="0C74E6"/>
                </a:solidFill>
              </a:rPr>
              <a:t>S</a:t>
            </a:r>
            <a:r>
              <a:rPr lang="it-IT" sz="2000" dirty="0" smtClean="0">
                <a:solidFill>
                  <a:srgbClr val="0C74E6"/>
                </a:solidFill>
              </a:rPr>
              <a:t>upport </a:t>
            </a:r>
            <a:r>
              <a:rPr lang="it-IT" sz="2000" dirty="0">
                <a:solidFill>
                  <a:srgbClr val="0C74E6"/>
                </a:solidFill>
              </a:rPr>
              <a:t>for </a:t>
            </a:r>
            <a:r>
              <a:rPr lang="it-IT" sz="2000" dirty="0" smtClean="0">
                <a:solidFill>
                  <a:srgbClr val="0C74E6"/>
                </a:solidFill>
              </a:rPr>
              <a:t>multiplier </a:t>
            </a:r>
            <a:r>
              <a:rPr lang="en-US" sz="2000" dirty="0" smtClean="0">
                <a:solidFill>
                  <a:srgbClr val="0C74E6"/>
                </a:solidFill>
              </a:rPr>
              <a:t>events </a:t>
            </a:r>
            <a:r>
              <a:rPr lang="en-US" sz="2000" dirty="0">
                <a:solidFill>
                  <a:srgbClr val="0C74E6"/>
                </a:solidFill>
              </a:rPr>
              <a:t>is provided only if in </a:t>
            </a:r>
            <a:r>
              <a:rPr lang="en-US" sz="2000" dirty="0" smtClean="0">
                <a:solidFill>
                  <a:srgbClr val="0C74E6"/>
                </a:solidFill>
              </a:rPr>
              <a:t>direct relation </a:t>
            </a:r>
            <a:r>
              <a:rPr lang="en-US" sz="2000" dirty="0">
                <a:solidFill>
                  <a:srgbClr val="0C74E6"/>
                </a:solidFill>
              </a:rPr>
              <a:t>to the intellectual outputs </a:t>
            </a:r>
            <a:r>
              <a:rPr lang="en-US" sz="2000" dirty="0" smtClean="0">
                <a:solidFill>
                  <a:srgbClr val="0C74E6"/>
                </a:solidFill>
              </a:rPr>
              <a:t>of </a:t>
            </a:r>
            <a:r>
              <a:rPr lang="it-IT" sz="2000" dirty="0" smtClean="0">
                <a:solidFill>
                  <a:srgbClr val="0C74E6"/>
                </a:solidFill>
              </a:rPr>
              <a:t>the </a:t>
            </a:r>
            <a:r>
              <a:rPr lang="it-IT" sz="2000" dirty="0">
                <a:solidFill>
                  <a:srgbClr val="0C74E6"/>
                </a:solidFill>
              </a:rPr>
              <a:t>project.</a:t>
            </a:r>
          </a:p>
        </p:txBody>
      </p:sp>
      <p:sp>
        <p:nvSpPr>
          <p:cNvPr id="4710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710AFDFD-692A-432A-A171-AC583C02CC43}" type="slidenum">
              <a:rPr lang="it-IT" altLang="it-IT" sz="1400" smtClean="0">
                <a:latin typeface="Times New Roman" pitchFamily="18" charset="0"/>
              </a:rPr>
              <a:pPr/>
              <a:t>43</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467544" y="188640"/>
            <a:ext cx="7772400" cy="1008112"/>
          </a:xfrm>
        </p:spPr>
        <p:txBody>
          <a:bodyPr>
            <a:noAutofit/>
          </a:bodyPr>
          <a:lstStyle/>
          <a:p>
            <a:pPr algn="ctr">
              <a:defRPr/>
            </a:pPr>
            <a:r>
              <a:rPr lang="en-GB" sz="2800" b="0" dirty="0" smtClean="0">
                <a:solidFill>
                  <a:srgbClr val="0C74E6"/>
                </a:solidFill>
                <a:effectLst/>
                <a:cs typeface="Times New Roman" pitchFamily="18" charset="0"/>
              </a:rPr>
              <a:t>Multiplier Events</a:t>
            </a:r>
            <a:r>
              <a:rPr lang="en-GB" sz="2800" b="0" dirty="0">
                <a:solidFill>
                  <a:srgbClr val="0C74E6"/>
                </a:solidFill>
                <a:effectLst/>
                <a:cs typeface="Times New Roman" pitchFamily="18" charset="0"/>
              </a:rPr>
              <a:t/>
            </a:r>
            <a:br>
              <a:rPr lang="en-GB" sz="2800" b="0" dirty="0">
                <a:solidFill>
                  <a:srgbClr val="0C74E6"/>
                </a:solidFill>
                <a:effectLst/>
                <a:cs typeface="Times New Roman" pitchFamily="18" charset="0"/>
              </a:rPr>
            </a:br>
            <a:r>
              <a:rPr lang="en-GB" sz="3600" dirty="0">
                <a:solidFill>
                  <a:srgbClr val="0C74E6"/>
                </a:solidFill>
                <a:effectLst/>
                <a:ea typeface="Arial Unicode MS" pitchFamily="34" charset="-128"/>
                <a:cs typeface="Arial Unicode MS" pitchFamily="34" charset="-128"/>
              </a:rPr>
              <a:t>What </a:t>
            </a:r>
            <a:r>
              <a:rPr lang="en-GB" sz="3600" dirty="0" smtClean="0">
                <a:solidFill>
                  <a:srgbClr val="0C74E6"/>
                </a:solidFill>
                <a:effectLst/>
                <a:ea typeface="Arial Unicode MS" pitchFamily="34" charset="-128"/>
                <a:cs typeface="Arial Unicode MS" pitchFamily="34" charset="-128"/>
              </a:rPr>
              <a:t>does it cover</a:t>
            </a:r>
            <a:endParaRPr lang="en-GB" sz="2800" dirty="0">
              <a:solidFill>
                <a:srgbClr val="0C74E6"/>
              </a:solidFill>
              <a:effectLst/>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1027"/>
          <p:cNvSpPr>
            <a:spLocks noGrp="1" noChangeArrowheads="1"/>
          </p:cNvSpPr>
          <p:nvPr>
            <p:ph idx="1"/>
          </p:nvPr>
        </p:nvSpPr>
        <p:spPr>
          <a:xfrm>
            <a:off x="395536" y="1844824"/>
            <a:ext cx="8424863" cy="2722984"/>
          </a:xfrm>
        </p:spPr>
        <p:txBody>
          <a:bodyPr/>
          <a:lstStyle/>
          <a:p>
            <a:pPr marL="0" indent="0">
              <a:buFontTx/>
              <a:buNone/>
            </a:pPr>
            <a:r>
              <a:rPr lang="en-GB" altLang="it-IT" sz="2800" dirty="0" smtClean="0">
                <a:solidFill>
                  <a:srgbClr val="0C74E6"/>
                </a:solidFill>
                <a:ea typeface="Arial Unicode MS" pitchFamily="34" charset="-128"/>
                <a:cs typeface="Arial Unicode MS" pitchFamily="34" charset="-128"/>
              </a:rPr>
              <a:t>100 Euro per local participant</a:t>
            </a:r>
          </a:p>
          <a:p>
            <a:pPr marL="0" indent="0">
              <a:buFontTx/>
              <a:buNone/>
            </a:pPr>
            <a:endParaRPr lang="en-GB" altLang="it-IT" sz="2800" dirty="0" smtClean="0">
              <a:solidFill>
                <a:srgbClr val="0C74E6"/>
              </a:solidFill>
              <a:ea typeface="Arial Unicode MS" pitchFamily="34" charset="-128"/>
              <a:cs typeface="Arial Unicode MS" pitchFamily="34" charset="-128"/>
            </a:endParaRPr>
          </a:p>
          <a:p>
            <a:pPr marL="0" indent="0">
              <a:buFontTx/>
              <a:buNone/>
            </a:pPr>
            <a:r>
              <a:rPr lang="en-GB" altLang="it-IT" sz="2800" dirty="0" smtClean="0">
                <a:solidFill>
                  <a:srgbClr val="0C74E6"/>
                </a:solidFill>
                <a:ea typeface="Arial Unicode MS" pitchFamily="34" charset="-128"/>
                <a:cs typeface="Arial Unicode MS" pitchFamily="34" charset="-128"/>
              </a:rPr>
              <a:t>200 Euro per international participant</a:t>
            </a:r>
          </a:p>
          <a:p>
            <a:pPr marL="0" indent="0">
              <a:buFontTx/>
              <a:buNone/>
            </a:pPr>
            <a:endParaRPr lang="en-GB" altLang="it-IT" sz="2800" dirty="0" smtClean="0">
              <a:solidFill>
                <a:srgbClr val="0C74E6"/>
              </a:solidFill>
              <a:ea typeface="Arial Unicode MS" pitchFamily="34" charset="-128"/>
              <a:cs typeface="Arial Unicode MS" pitchFamily="34" charset="-128"/>
            </a:endParaRPr>
          </a:p>
        </p:txBody>
      </p:sp>
      <p:sp>
        <p:nvSpPr>
          <p:cNvPr id="4813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21EA6F01-FA1C-408F-B01E-63DD4AE474C6}" type="slidenum">
              <a:rPr lang="it-IT" altLang="it-IT" sz="1400" smtClean="0">
                <a:latin typeface="Times New Roman" pitchFamily="18" charset="0"/>
              </a:rPr>
              <a:pPr/>
              <a:t>44</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762000" y="304800"/>
            <a:ext cx="7772400" cy="1143000"/>
          </a:xfrm>
        </p:spPr>
        <p:txBody>
          <a:bodyPr>
            <a:normAutofit fontScale="90000"/>
          </a:bodyPr>
          <a:lstStyle/>
          <a:p>
            <a:pPr algn="ctr">
              <a:defRPr/>
            </a:pPr>
            <a:r>
              <a:rPr lang="en-GB" sz="3600" b="0" dirty="0" smtClean="0">
                <a:solidFill>
                  <a:srgbClr val="0C74E6"/>
                </a:solidFill>
                <a:effectLst/>
                <a:cs typeface="Times New Roman" pitchFamily="18" charset="0"/>
              </a:rPr>
              <a:t>Multiplier Events</a:t>
            </a:r>
            <a:r>
              <a:rPr lang="en-GB" sz="3600" b="0" dirty="0">
                <a:solidFill>
                  <a:srgbClr val="0C74E6"/>
                </a:solidFill>
                <a:effectLst/>
                <a:cs typeface="Times New Roman" pitchFamily="18" charset="0"/>
              </a:rPr>
              <a:t/>
            </a:r>
            <a:br>
              <a:rPr lang="en-GB" sz="3600" b="0" dirty="0">
                <a:solidFill>
                  <a:srgbClr val="0C74E6"/>
                </a:solidFill>
                <a:effectLst/>
                <a:cs typeface="Times New Roman" pitchFamily="18" charset="0"/>
              </a:rPr>
            </a:br>
            <a:r>
              <a:rPr lang="en-GB" sz="4400" dirty="0" smtClean="0">
                <a:solidFill>
                  <a:srgbClr val="0C74E6"/>
                </a:solidFill>
                <a:effectLst/>
                <a:ea typeface="Arial Unicode MS" pitchFamily="34" charset="-128"/>
                <a:cs typeface="Arial Unicode MS" pitchFamily="34" charset="-128"/>
              </a:rPr>
              <a:t>Amounts</a:t>
            </a:r>
            <a:endParaRPr lang="en-GB" sz="2700" dirty="0">
              <a:solidFill>
                <a:srgbClr val="0C74E6"/>
              </a:solidFill>
              <a:effectLst/>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numero diapositiva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39FD9BF-C217-48BC-8E26-9106AEBEE05F}" type="slidenum">
              <a:rPr lang="it-IT" altLang="it-IT" sz="1400" smtClean="0">
                <a:solidFill>
                  <a:schemeClr val="bg1"/>
                </a:solidFill>
              </a:rPr>
              <a:pPr eaLnBrk="1" hangingPunct="1"/>
              <a:t>45</a:t>
            </a:fld>
            <a:endParaRPr lang="it-IT" altLang="it-IT" sz="1400" smtClean="0">
              <a:solidFill>
                <a:schemeClr val="bg1"/>
              </a:solidFill>
            </a:endParaRPr>
          </a:p>
        </p:txBody>
      </p:sp>
      <p:sp>
        <p:nvSpPr>
          <p:cNvPr id="623618" name="Rectangle 1026"/>
          <p:cNvSpPr>
            <a:spLocks noGrp="1" noChangeArrowheads="1"/>
          </p:cNvSpPr>
          <p:nvPr>
            <p:ph type="title"/>
          </p:nvPr>
        </p:nvSpPr>
        <p:spPr>
          <a:xfrm>
            <a:off x="611188" y="260350"/>
            <a:ext cx="7772400" cy="1368425"/>
          </a:xfrm>
        </p:spPr>
        <p:txBody>
          <a:bodyPr>
            <a:normAutofit fontScale="90000"/>
          </a:bodyPr>
          <a:lstStyle/>
          <a:p>
            <a:pPr algn="ctr" eaLnBrk="1" hangingPunct="1">
              <a:defRPr/>
            </a:pPr>
            <a:r>
              <a:rPr lang="en-GB" sz="2800" dirty="0">
                <a:solidFill>
                  <a:srgbClr val="0C74E6"/>
                </a:solidFill>
                <a:effectLst/>
                <a:cs typeface="Times New Roman" pitchFamily="18" charset="0"/>
              </a:rPr>
              <a:t>Multiplier Events</a:t>
            </a:r>
            <a:br>
              <a:rPr lang="en-GB" sz="2800" dirty="0">
                <a:solidFill>
                  <a:srgbClr val="0C74E6"/>
                </a:solidFill>
                <a:effectLst/>
                <a:cs typeface="Times New Roman" pitchFamily="18" charset="0"/>
              </a:rPr>
            </a:br>
            <a:r>
              <a:rPr lang="en-GB" sz="3600" b="1" dirty="0" smtClean="0">
                <a:solidFill>
                  <a:srgbClr val="0C74E6"/>
                </a:solidFill>
                <a:effectLst/>
                <a:ea typeface="Arial Unicode MS" pitchFamily="34" charset="-128"/>
                <a:cs typeface="Arial Unicode MS" pitchFamily="34" charset="-128"/>
              </a:rPr>
              <a:t>Calculation </a:t>
            </a:r>
            <a:r>
              <a:rPr lang="en-GB" sz="2000" b="1" dirty="0">
                <a:solidFill>
                  <a:srgbClr val="0C74E6"/>
                </a:solidFill>
                <a:effectLst/>
                <a:ea typeface="Arial Unicode MS" pitchFamily="34" charset="-128"/>
                <a:cs typeface="Arial Unicode MS" pitchFamily="34" charset="-128"/>
              </a:rPr>
              <a:t/>
            </a:r>
            <a:br>
              <a:rPr lang="en-GB" sz="2000" b="1" dirty="0">
                <a:solidFill>
                  <a:srgbClr val="0C74E6"/>
                </a:solidFill>
                <a:effectLst/>
                <a:ea typeface="Arial Unicode MS" pitchFamily="34" charset="-128"/>
                <a:cs typeface="Arial Unicode MS" pitchFamily="34" charset="-128"/>
              </a:rPr>
            </a:br>
            <a:endParaRPr lang="en-GB" sz="2400" dirty="0" smtClean="0">
              <a:solidFill>
                <a:srgbClr val="0C74E6"/>
              </a:solidFill>
              <a:effectLst/>
              <a:cs typeface="Times New Roman" pitchFamily="18" charset="0"/>
            </a:endParaRPr>
          </a:p>
        </p:txBody>
      </p:sp>
      <p:sp>
        <p:nvSpPr>
          <p:cNvPr id="40964" name="Rectangle 1027"/>
          <p:cNvSpPr>
            <a:spLocks noGrp="1" noChangeArrowheads="1"/>
          </p:cNvSpPr>
          <p:nvPr>
            <p:ph type="body" idx="1"/>
          </p:nvPr>
        </p:nvSpPr>
        <p:spPr>
          <a:xfrm>
            <a:off x="323528" y="2060848"/>
            <a:ext cx="8497888" cy="1728192"/>
          </a:xfrm>
        </p:spPr>
        <p:txBody>
          <a:bodyPr/>
          <a:lstStyle/>
          <a:p>
            <a:pPr marL="0" indent="0" algn="just">
              <a:buFontTx/>
              <a:buNone/>
            </a:pPr>
            <a:r>
              <a:rPr lang="en-GB" altLang="it-IT" dirty="0" smtClean="0">
                <a:solidFill>
                  <a:srgbClr val="0C74E6"/>
                </a:solidFill>
                <a:ea typeface="Arial Unicode MS" pitchFamily="34" charset="-128"/>
                <a:cs typeface="Arial Unicode MS" pitchFamily="34" charset="-128"/>
              </a:rPr>
              <a:t>The final grant for each partner is calculated by multiplying the number of national/international participants by the corresponding amount in Euro</a:t>
            </a:r>
          </a:p>
        </p:txBody>
      </p:sp>
    </p:spTree>
    <p:extLst>
      <p:ext uri="{BB962C8B-B14F-4D97-AF65-F5344CB8AC3E}">
        <p14:creationId xmlns:p14="http://schemas.microsoft.com/office/powerpoint/2010/main" val="10541456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numero diapositiva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1789EB6-8651-4D9F-A2F4-DEFA9CA979EC}" type="slidenum">
              <a:rPr lang="it-IT" altLang="it-IT" sz="1400" smtClean="0">
                <a:solidFill>
                  <a:schemeClr val="bg1"/>
                </a:solidFill>
              </a:rPr>
              <a:pPr eaLnBrk="1" hangingPunct="1"/>
              <a:t>46</a:t>
            </a:fld>
            <a:endParaRPr lang="it-IT" altLang="it-IT" sz="1400" smtClean="0">
              <a:solidFill>
                <a:schemeClr val="bg1"/>
              </a:solidFill>
            </a:endParaRPr>
          </a:p>
        </p:txBody>
      </p:sp>
      <p:sp>
        <p:nvSpPr>
          <p:cNvPr id="41987" name="Rectangle 1027"/>
          <p:cNvSpPr txBox="1">
            <a:spLocks noChangeArrowheads="1"/>
          </p:cNvSpPr>
          <p:nvPr/>
        </p:nvSpPr>
        <p:spPr bwMode="auto">
          <a:xfrm>
            <a:off x="250825" y="2276475"/>
            <a:ext cx="871378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20000"/>
              </a:spcBef>
            </a:pPr>
            <a:r>
              <a:rPr lang="en-GB" altLang="it-IT" sz="3200" dirty="0" smtClean="0">
                <a:solidFill>
                  <a:srgbClr val="0C74E6"/>
                </a:solidFill>
                <a:latin typeface="Calibri" panose="020F0502020204030204" pitchFamily="34" charset="0"/>
                <a:ea typeface="Arial Unicode MS" pitchFamily="34" charset="-128"/>
                <a:cs typeface="Arial Unicode MS" pitchFamily="34" charset="-128"/>
              </a:rPr>
              <a:t>Participants’ name / surname / institution / institution address / participant e-mail address </a:t>
            </a:r>
            <a:r>
              <a:rPr lang="en-GB" altLang="it-IT" sz="3200" dirty="0">
                <a:solidFill>
                  <a:srgbClr val="0C74E6"/>
                </a:solidFill>
                <a:latin typeface="Calibri" panose="020F0502020204030204" pitchFamily="34" charset="0"/>
                <a:ea typeface="Arial Unicode MS" pitchFamily="34" charset="-128"/>
                <a:cs typeface="Arial Unicode MS" pitchFamily="34" charset="-128"/>
              </a:rPr>
              <a:t>and signature.</a:t>
            </a:r>
          </a:p>
          <a:p>
            <a:pPr algn="just">
              <a:spcBef>
                <a:spcPct val="20000"/>
              </a:spcBef>
            </a:pPr>
            <a:endParaRPr lang="en-GB" altLang="it-IT" sz="1400" dirty="0">
              <a:solidFill>
                <a:srgbClr val="0C74E6"/>
              </a:solidFill>
              <a:latin typeface="Calibri" panose="020F0502020204030204" pitchFamily="34" charset="0"/>
              <a:ea typeface="Arial Unicode MS" pitchFamily="34" charset="-128"/>
              <a:cs typeface="Arial Unicode MS" pitchFamily="34" charset="-128"/>
            </a:endParaRPr>
          </a:p>
          <a:p>
            <a:pPr algn="just">
              <a:spcBef>
                <a:spcPct val="20000"/>
              </a:spcBef>
            </a:pPr>
            <a:endParaRPr lang="en-GB" altLang="it-IT" sz="32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7"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Multiplier Events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1/4 </a:t>
            </a:r>
            <a: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t/>
            </a:r>
            <a:br>
              <a:rPr lang="en-GB" sz="2000" b="1" dirty="0" smtClean="0">
                <a:solidFill>
                  <a:srgbClr val="0C74E6"/>
                </a:solidFill>
                <a:effectLst/>
                <a:latin typeface="Calibri" panose="020F0502020204030204" pitchFamily="34" charset="0"/>
                <a:ea typeface="Arial Unicode MS" pitchFamily="34" charset="-128"/>
                <a:cs typeface="Arial Unicode MS" pitchFamily="34" charset="-128"/>
              </a:rPr>
            </a:b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9737052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44035" name="Rectangle 15"/>
          <p:cNvSpPr>
            <a:spLocks noChangeArrowheads="1"/>
          </p:cNvSpPr>
          <p:nvPr/>
        </p:nvSpPr>
        <p:spPr bwMode="auto">
          <a:xfrm>
            <a:off x="207343" y="2132856"/>
            <a:ext cx="864235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pPr>
            <a:r>
              <a:rPr lang="en-GB" altLang="it-IT" sz="2800" dirty="0">
                <a:solidFill>
                  <a:srgbClr val="0C74E6"/>
                </a:solidFill>
                <a:latin typeface="Calibri" panose="020F0502020204030204" pitchFamily="34" charset="0"/>
                <a:cs typeface="Arial" charset="0"/>
              </a:rPr>
              <a:t>	</a:t>
            </a:r>
            <a:r>
              <a:rPr lang="en-GB" altLang="it-IT" sz="2800" dirty="0" smtClean="0">
                <a:solidFill>
                  <a:srgbClr val="0C74E6"/>
                </a:solidFill>
                <a:latin typeface="Calibri" panose="020F0502020204030204" pitchFamily="34" charset="0"/>
                <a:cs typeface="Arial" charset="0"/>
              </a:rPr>
              <a:t>For staff cost p</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roof </a:t>
            </a:r>
            <a:r>
              <a:rPr lang="en-GB" altLang="it-IT" sz="2800" dirty="0">
                <a:solidFill>
                  <a:srgbClr val="0C74E6"/>
                </a:solidFill>
                <a:latin typeface="Calibri" panose="020F0502020204030204" pitchFamily="34" charset="0"/>
                <a:ea typeface="Arial Unicode MS" pitchFamily="34" charset="-128"/>
                <a:cs typeface="Arial Unicode MS" pitchFamily="34" charset="-128"/>
              </a:rPr>
              <a:t>of the nature of the formal relationship between the staff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member, </a:t>
            </a:r>
            <a:r>
              <a:rPr lang="en-GB" altLang="it-IT" sz="2800" dirty="0">
                <a:solidFill>
                  <a:srgbClr val="0C74E6"/>
                </a:solidFill>
                <a:latin typeface="Calibri" panose="020F0502020204030204" pitchFamily="34" charset="0"/>
                <a:ea typeface="Arial Unicode MS" pitchFamily="34" charset="-128"/>
                <a:cs typeface="Arial Unicode MS" pitchFamily="34" charset="-128"/>
              </a:rPr>
              <a:t>whose cost is reported, with the beneficiary</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 Contract</a:t>
            </a: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a:solidFill>
                  <a:srgbClr val="0C74E6"/>
                </a:solidFill>
                <a:latin typeface="Calibri" panose="020F0502020204030204" pitchFamily="34" charset="0"/>
                <a:ea typeface="Arial Unicode MS" pitchFamily="34" charset="-128"/>
                <a:cs typeface="Arial Unicode MS" pitchFamily="34" charset="-128"/>
              </a:rPr>
              <a:t>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Secondment </a:t>
            </a:r>
            <a:r>
              <a:rPr lang="en-GB" altLang="it-IT" sz="2800" dirty="0">
                <a:solidFill>
                  <a:srgbClr val="0C74E6"/>
                </a:solidFill>
                <a:latin typeface="Calibri" panose="020F0502020204030204" pitchFamily="34" charset="0"/>
                <a:ea typeface="Arial Unicode MS" pitchFamily="34" charset="-128"/>
                <a:cs typeface="Arial Unicode MS" pitchFamily="34" charset="-128"/>
              </a:rPr>
              <a:t>letter</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altLang="it-IT" sz="2800" dirty="0">
                <a:solidFill>
                  <a:srgbClr val="0C74E6"/>
                </a:solidFill>
                <a:latin typeface="Calibri" panose="020F0502020204030204" pitchFamily="34" charset="0"/>
                <a:ea typeface="Arial Unicode MS" pitchFamily="34" charset="-128"/>
                <a:cs typeface="Arial Unicode MS" pitchFamily="34" charset="-128"/>
              </a:rPr>
              <a:t> </a:t>
            </a:r>
            <a:r>
              <a:rPr lang="en-GB" altLang="it-IT" sz="2800" dirty="0" smtClean="0">
                <a:solidFill>
                  <a:srgbClr val="0C74E6"/>
                </a:solidFill>
                <a:latin typeface="Calibri" panose="020F0502020204030204" pitchFamily="34" charset="0"/>
                <a:ea typeface="Arial Unicode MS" pitchFamily="34" charset="-128"/>
                <a:cs typeface="Arial Unicode MS" pitchFamily="34" charset="-128"/>
              </a:rPr>
              <a:t>Registration </a:t>
            </a:r>
            <a:r>
              <a:rPr lang="en-GB" altLang="it-IT" sz="2800" dirty="0">
                <a:solidFill>
                  <a:srgbClr val="0C74E6"/>
                </a:solidFill>
                <a:latin typeface="Calibri" panose="020F0502020204030204" pitchFamily="34" charset="0"/>
                <a:ea typeface="Arial Unicode MS" pitchFamily="34" charset="-128"/>
                <a:cs typeface="Arial Unicode MS" pitchFamily="34" charset="-128"/>
              </a:rPr>
              <a:t>in the official records of the beneficiary</a:t>
            </a:r>
          </a:p>
          <a:p>
            <a:pPr marL="450850" lvl="1" indent="180975" algn="just">
              <a:lnSpc>
                <a:spcPct val="90000"/>
              </a:lnSpc>
              <a:spcBef>
                <a:spcPct val="20000"/>
              </a:spcBef>
            </a:pPr>
            <a:endParaRPr lang="en-GB" altLang="it-IT"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69390" y="260351"/>
            <a:ext cx="7772400" cy="100841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Multiplier Events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2/4</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2734618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31775" y="2132856"/>
            <a:ext cx="8642350"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smtClean="0">
                <a:solidFill>
                  <a:srgbClr val="0C74E6"/>
                </a:solidFill>
                <a:latin typeface="Calibri" panose="020F0502020204030204" pitchFamily="34" charset="0"/>
                <a:cs typeface="Arial" charset="0"/>
              </a:rPr>
              <a:t>For staff cost p</a:t>
            </a:r>
            <a:r>
              <a:rPr lang="en-GB" sz="2800" dirty="0" smtClean="0">
                <a:solidFill>
                  <a:srgbClr val="0C74E6"/>
                </a:solidFill>
                <a:latin typeface="Calibri" panose="020F0502020204030204" pitchFamily="34" charset="0"/>
                <a:ea typeface="Arial Unicode MS" pitchFamily="34" charset="-128"/>
                <a:cs typeface="Arial Unicode MS" pitchFamily="34" charset="-128"/>
              </a:rPr>
              <a:t>roof </a:t>
            </a:r>
            <a:r>
              <a:rPr lang="en-GB" sz="2800" dirty="0">
                <a:solidFill>
                  <a:srgbClr val="0C74E6"/>
                </a:solidFill>
                <a:latin typeface="Calibri" panose="020F0502020204030204" pitchFamily="34" charset="0"/>
                <a:ea typeface="Arial Unicode MS" pitchFamily="34" charset="-128"/>
                <a:cs typeface="Arial Unicode MS" pitchFamily="34" charset="-128"/>
              </a:rPr>
              <a:t>of the staff time invested for producing the intellectual output(s) through time sheets identifying</a:t>
            </a:r>
            <a:r>
              <a:rPr lang="en-GB" sz="2800" dirty="0" smtClean="0">
                <a:solidFill>
                  <a:srgbClr val="0C74E6"/>
                </a:solidFill>
                <a:latin typeface="Calibri" panose="020F0502020204030204" pitchFamily="34" charset="0"/>
                <a:ea typeface="Arial Unicode MS" pitchFamily="34" charset="-128"/>
                <a:cs typeface="Arial Unicode MS" pitchFamily="34" charset="-128"/>
              </a:rPr>
              <a:t>:</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smtClean="0">
                <a:solidFill>
                  <a:srgbClr val="0C74E6"/>
                </a:solidFill>
                <a:latin typeface="Calibri" panose="020F0502020204030204" pitchFamily="34" charset="0"/>
                <a:ea typeface="Arial Unicode MS" pitchFamily="34" charset="-128"/>
                <a:cs typeface="Arial Unicode MS" pitchFamily="34" charset="-128"/>
              </a:rPr>
              <a:t> Name </a:t>
            </a:r>
            <a:r>
              <a:rPr lang="en-GB" sz="2800" dirty="0">
                <a:solidFill>
                  <a:srgbClr val="0C74E6"/>
                </a:solidFill>
                <a:latin typeface="Calibri" panose="020F0502020204030204" pitchFamily="34" charset="0"/>
                <a:ea typeface="Arial Unicode MS" pitchFamily="34" charset="-128"/>
                <a:cs typeface="Arial Unicode MS" pitchFamily="34" charset="-128"/>
              </a:rPr>
              <a:t>of the person</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Staff </a:t>
            </a:r>
            <a:r>
              <a:rPr lang="en-GB" sz="2800" dirty="0">
                <a:solidFill>
                  <a:srgbClr val="0C74E6"/>
                </a:solidFill>
                <a:latin typeface="Calibri" panose="020F0502020204030204" pitchFamily="34" charset="0"/>
                <a:ea typeface="Arial Unicode MS" pitchFamily="34" charset="-128"/>
                <a:cs typeface="Arial Unicode MS" pitchFamily="34" charset="-128"/>
              </a:rPr>
              <a:t>category</a:t>
            </a: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Dates</a:t>
            </a: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eaLnBrk="0" hangingPunct="0">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Number </a:t>
            </a:r>
            <a:r>
              <a:rPr lang="en-GB" sz="2800" dirty="0">
                <a:solidFill>
                  <a:srgbClr val="0C74E6"/>
                </a:solidFill>
                <a:latin typeface="Calibri" panose="020F0502020204030204" pitchFamily="34" charset="0"/>
                <a:ea typeface="Arial Unicode MS" pitchFamily="34" charset="-128"/>
                <a:cs typeface="Arial Unicode MS" pitchFamily="34" charset="-128"/>
              </a:rPr>
              <a:t>of days </a:t>
            </a:r>
            <a:r>
              <a:rPr lang="en-GB" sz="2800" dirty="0" smtClean="0">
                <a:solidFill>
                  <a:srgbClr val="0C74E6"/>
                </a:solidFill>
                <a:latin typeface="Calibri" panose="020F0502020204030204" pitchFamily="34" charset="0"/>
                <a:ea typeface="Arial Unicode MS" pitchFamily="34" charset="-128"/>
                <a:cs typeface="Arial Unicode MS" pitchFamily="34" charset="-128"/>
              </a:rPr>
              <a:t>dedicated to the organisation of Multiplier Events</a:t>
            </a: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algn="just">
              <a:lnSpc>
                <a:spcPct val="90000"/>
              </a:lnSpc>
              <a:spcBef>
                <a:spcPct val="20000"/>
              </a:spcBef>
              <a:defRPr/>
            </a:pPr>
            <a:endParaRPr lang="en-GB" sz="32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32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6" name="Rectangle 1026"/>
          <p:cNvSpPr txBox="1">
            <a:spLocks noChangeArrowheads="1"/>
          </p:cNvSpPr>
          <p:nvPr/>
        </p:nvSpPr>
        <p:spPr bwMode="auto">
          <a:xfrm>
            <a:off x="611188" y="260350"/>
            <a:ext cx="7772400" cy="936401"/>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Multiplier Events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3/4</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6952773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6" name="Rectangle 14"/>
          <p:cNvSpPr>
            <a:spLocks noChangeArrowheads="1"/>
          </p:cNvSpPr>
          <p:nvPr/>
        </p:nvSpPr>
        <p:spPr bwMode="auto">
          <a:xfrm>
            <a:off x="827088" y="333375"/>
            <a:ext cx="7772400" cy="503238"/>
          </a:xfrm>
          <a:prstGeom prst="rect">
            <a:avLst/>
          </a:prstGeom>
          <a:noFill/>
          <a:ln w="9525">
            <a:noFill/>
            <a:miter lim="800000"/>
            <a:headEnd/>
            <a:tailEnd/>
          </a:ln>
          <a:effectLst/>
        </p:spPr>
        <p:txBody>
          <a:bodyPr anchor="ctr"/>
          <a:lstStyle/>
          <a:p>
            <a:pPr algn="ctr">
              <a:defRPr/>
            </a:pPr>
            <a:endParaRPr lang="it-IT" sz="4000" dirty="0">
              <a:solidFill>
                <a:srgbClr val="FF9933"/>
              </a:solidFill>
              <a:effectLst>
                <a:outerShdw blurRad="38100" dist="38100" dir="2700000" algn="tl">
                  <a:srgbClr val="000000"/>
                </a:outerShdw>
              </a:effectLst>
              <a:latin typeface="Arial" charset="0"/>
              <a:cs typeface="Times New Roman" pitchFamily="18" charset="0"/>
            </a:endParaRPr>
          </a:p>
        </p:txBody>
      </p:sp>
      <p:sp>
        <p:nvSpPr>
          <p:cNvPr id="26627" name="Rectangle 15"/>
          <p:cNvSpPr>
            <a:spLocks noChangeArrowheads="1"/>
          </p:cNvSpPr>
          <p:nvPr/>
        </p:nvSpPr>
        <p:spPr bwMode="auto">
          <a:xfrm>
            <a:off x="254983" y="2708920"/>
            <a:ext cx="8642350" cy="1958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indent="-4763" algn="just">
              <a:lnSpc>
                <a:spcPct val="90000"/>
              </a:lnSpc>
              <a:spcBef>
                <a:spcPct val="20000"/>
              </a:spcBef>
              <a:defRPr/>
            </a:pPr>
            <a:r>
              <a:rPr lang="en-GB" sz="2800" dirty="0">
                <a:solidFill>
                  <a:srgbClr val="0C74E6"/>
                </a:solidFill>
                <a:latin typeface="Calibri" panose="020F0502020204030204" pitchFamily="34" charset="0"/>
                <a:cs typeface="Arial" charset="0"/>
              </a:rPr>
              <a:t>	</a:t>
            </a:r>
            <a:r>
              <a:rPr lang="en-GB" sz="2800" dirty="0">
                <a:solidFill>
                  <a:srgbClr val="0C74E6"/>
                </a:solidFill>
                <a:latin typeface="Calibri" panose="020F0502020204030204" pitchFamily="34" charset="0"/>
                <a:ea typeface="Arial Unicode MS" pitchFamily="34" charset="-128"/>
                <a:cs typeface="Arial Unicode MS" pitchFamily="34" charset="-128"/>
              </a:rPr>
              <a:t>Non staff costs should be justified using</a:t>
            </a:r>
            <a:r>
              <a:rPr lang="en-GB" sz="2800" dirty="0" smtClean="0">
                <a:solidFill>
                  <a:srgbClr val="0C74E6"/>
                </a:solidFill>
                <a:latin typeface="Calibri" panose="020F0502020204030204" pitchFamily="34" charset="0"/>
                <a:ea typeface="Arial Unicode MS" pitchFamily="34" charset="-128"/>
                <a:cs typeface="Arial Unicode MS" pitchFamily="34" charset="-128"/>
              </a:rPr>
              <a:t>:</a:t>
            </a:r>
          </a:p>
          <a:p>
            <a:pPr marL="4763" indent="-4763" algn="just">
              <a:lnSpc>
                <a:spcPct val="90000"/>
              </a:lnSpc>
              <a:spcBef>
                <a:spcPct val="20000"/>
              </a:spcBef>
              <a:defRPr/>
            </a:pPr>
            <a:endParaRPr lang="en-GB" sz="12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a:t>
            </a:r>
            <a:r>
              <a:rPr lang="en-GB" sz="2800" dirty="0" smtClean="0">
                <a:solidFill>
                  <a:srgbClr val="0C74E6"/>
                </a:solidFill>
                <a:latin typeface="Calibri" panose="020F0502020204030204" pitchFamily="34" charset="0"/>
                <a:ea typeface="Arial Unicode MS" pitchFamily="34" charset="-128"/>
                <a:cs typeface="Arial Unicode MS" pitchFamily="34" charset="-128"/>
              </a:rPr>
              <a:t>Invoice</a:t>
            </a:r>
          </a:p>
          <a:p>
            <a:pPr marL="254000" lvl="1" algn="just">
              <a:lnSpc>
                <a:spcPct val="90000"/>
              </a:lnSpc>
              <a:spcBef>
                <a:spcPts val="400"/>
              </a:spcBef>
              <a:spcAft>
                <a:spcPts val="0"/>
              </a:spcAft>
              <a:buClr>
                <a:schemeClr val="accent1"/>
              </a:buClr>
              <a:buSzPct val="68000"/>
              <a:tabLst>
                <a:tab pos="1524000" algn="l"/>
              </a:tabLst>
              <a:defRPr/>
            </a:pPr>
            <a:endParaRPr lang="en-GB" sz="1200" dirty="0">
              <a:solidFill>
                <a:srgbClr val="0C74E6"/>
              </a:solidFill>
              <a:latin typeface="Calibri" panose="020F0502020204030204" pitchFamily="34" charset="0"/>
              <a:ea typeface="Arial Unicode MS" pitchFamily="34" charset="-128"/>
              <a:cs typeface="Arial Unicode MS" pitchFamily="34" charset="-128"/>
            </a:endParaRPr>
          </a:p>
          <a:p>
            <a:pPr marL="265113" lvl="1" indent="-11113" algn="just">
              <a:lnSpc>
                <a:spcPct val="90000"/>
              </a:lnSpc>
              <a:spcBef>
                <a:spcPts val="400"/>
              </a:spcBef>
              <a:spcAft>
                <a:spcPts val="0"/>
              </a:spcAft>
              <a:buClr>
                <a:schemeClr val="accent1"/>
              </a:buClr>
              <a:buSzPct val="68000"/>
              <a:buFont typeface="Wingdings 3"/>
              <a:buChar char=""/>
              <a:tabLst>
                <a:tab pos="1524000" algn="l"/>
              </a:tabLst>
              <a:defRPr/>
            </a:pPr>
            <a:r>
              <a:rPr lang="en-GB" sz="2800" dirty="0">
                <a:solidFill>
                  <a:srgbClr val="0C74E6"/>
                </a:solidFill>
                <a:latin typeface="Calibri" panose="020F0502020204030204" pitchFamily="34" charset="0"/>
                <a:ea typeface="Arial Unicode MS" pitchFamily="34" charset="-128"/>
                <a:cs typeface="Arial Unicode MS" pitchFamily="34" charset="-128"/>
              </a:rPr>
              <a:t> Proof of payment</a:t>
            </a:r>
          </a:p>
          <a:p>
            <a:pPr marL="450850" lvl="1" indent="180975" algn="just">
              <a:lnSpc>
                <a:spcPct val="90000"/>
              </a:lnSpc>
              <a:spcBef>
                <a:spcPct val="20000"/>
              </a:spcBef>
              <a:buFontTx/>
              <a:buChar char="-"/>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a:p>
            <a:pPr marL="450850" lvl="1" indent="180975" algn="just">
              <a:lnSpc>
                <a:spcPct val="90000"/>
              </a:lnSpc>
              <a:spcBef>
                <a:spcPct val="20000"/>
              </a:spcBef>
              <a:defRPr/>
            </a:pPr>
            <a:endParaRPr lang="en-GB" sz="28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Multiplier Events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4/4</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8947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67544" y="2564904"/>
            <a:ext cx="8136904" cy="1728192"/>
          </a:xfrm>
        </p:spPr>
        <p:txBody>
          <a:bodyPr/>
          <a:lstStyle/>
          <a:p>
            <a:pPr marL="4763" indent="-4763" algn="just" eaLnBrk="1" hangingPunct="1">
              <a:lnSpc>
                <a:spcPct val="90000"/>
              </a:lnSpc>
              <a:buFontTx/>
              <a:buNone/>
            </a:pPr>
            <a:r>
              <a:rPr lang="en-GB" altLang="it-IT" sz="2400" dirty="0" smtClean="0">
                <a:solidFill>
                  <a:srgbClr val="0C74E6"/>
                </a:solidFill>
                <a:ea typeface="Arial Unicode MS" pitchFamily="34" charset="-128"/>
                <a:cs typeface="Arial Unicode MS" pitchFamily="34" charset="-128"/>
              </a:rPr>
              <a:t>	</a:t>
            </a:r>
            <a:r>
              <a:rPr lang="en-US" altLang="it-IT" sz="2400" dirty="0" smtClean="0">
                <a:solidFill>
                  <a:srgbClr val="0C74E6"/>
                </a:solidFill>
              </a:rPr>
              <a:t>All transactions must be carried out by bank transfer.</a:t>
            </a:r>
          </a:p>
          <a:p>
            <a:pPr marL="4763" indent="-4763" algn="just" eaLnBrk="1" hangingPunct="1">
              <a:lnSpc>
                <a:spcPct val="90000"/>
              </a:lnSpc>
              <a:buFontTx/>
              <a:buNone/>
            </a:pPr>
            <a:endParaRPr lang="en-US" altLang="it-IT" sz="2400" dirty="0" smtClean="0">
              <a:solidFill>
                <a:srgbClr val="0C74E6"/>
              </a:solidFill>
            </a:endParaRPr>
          </a:p>
          <a:p>
            <a:pPr marL="4763" indent="-4763" algn="just" eaLnBrk="1" hangingPunct="1">
              <a:lnSpc>
                <a:spcPct val="90000"/>
              </a:lnSpc>
              <a:buFontTx/>
              <a:buNone/>
            </a:pPr>
            <a:r>
              <a:rPr lang="en-US" altLang="it-IT" sz="2400" dirty="0" smtClean="0">
                <a:solidFill>
                  <a:srgbClr val="0C74E6"/>
                </a:solidFill>
              </a:rPr>
              <a:t>All payments in cash are to be avoided as they are not identifiable.</a:t>
            </a:r>
          </a:p>
        </p:txBody>
      </p:sp>
      <p:sp>
        <p:nvSpPr>
          <p:cNvPr id="627714" name="Rectangle 2"/>
          <p:cNvSpPr>
            <a:spLocks noGrp="1" noChangeArrowheads="1"/>
          </p:cNvSpPr>
          <p:nvPr>
            <p:ph type="title"/>
          </p:nvPr>
        </p:nvSpPr>
        <p:spPr>
          <a:xfrm>
            <a:off x="395536" y="188640"/>
            <a:ext cx="8229600" cy="1143000"/>
          </a:xfrm>
        </p:spPr>
        <p:txBody>
          <a:bodyPr>
            <a:normAutofit/>
          </a:bodyPr>
          <a:lstStyle/>
          <a:p>
            <a:pPr eaLnBrk="1" hangingPunct="1">
              <a:defRPr/>
            </a:pPr>
            <a:r>
              <a:rPr lang="it-IT" sz="4800" dirty="0" err="1" smtClean="0">
                <a:solidFill>
                  <a:srgbClr val="0C74E6"/>
                </a:solidFill>
                <a:cs typeface="Times New Roman" pitchFamily="18" charset="0"/>
              </a:rPr>
              <a:t>Payments</a:t>
            </a:r>
            <a:endParaRPr lang="en-GB" sz="4800" dirty="0" smtClean="0">
              <a:solidFill>
                <a:srgbClr val="0C74E6"/>
              </a:solidFill>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395536" y="2348880"/>
            <a:ext cx="8451602" cy="2427659"/>
          </a:xfrm>
        </p:spPr>
        <p:txBody>
          <a:bodyPr>
            <a:normAutofit lnSpcReduction="10000"/>
          </a:bodyPr>
          <a:lstStyle/>
          <a:p>
            <a:pPr marL="4763" indent="-4763" algn="just" fontAlgn="auto">
              <a:lnSpc>
                <a:spcPct val="90000"/>
              </a:lnSpc>
              <a:buFontTx/>
              <a:buNone/>
            </a:pPr>
            <a:r>
              <a:rPr lang="it-IT" altLang="it-IT" sz="2800" dirty="0">
                <a:solidFill>
                  <a:srgbClr val="0C74E6"/>
                </a:solidFill>
                <a:ea typeface="Arial Unicode MS" pitchFamily="34" charset="-128"/>
                <a:cs typeface="Arial Unicode MS" pitchFamily="34" charset="-128"/>
              </a:rPr>
              <a:t>1. Each partner’s grant is fixed and detailed in the Project Budget document.</a:t>
            </a:r>
          </a:p>
          <a:p>
            <a:pPr marL="4763" indent="-4763" algn="just" fontAlgn="auto">
              <a:lnSpc>
                <a:spcPct val="90000"/>
              </a:lnSpc>
              <a:buFontTx/>
              <a:buNone/>
            </a:pPr>
            <a:endParaRPr lang="it-IT" altLang="it-IT" sz="2800" dirty="0">
              <a:solidFill>
                <a:srgbClr val="0C74E6"/>
              </a:solidFill>
              <a:ea typeface="Arial Unicode MS" pitchFamily="34" charset="-128"/>
              <a:cs typeface="Arial Unicode MS" pitchFamily="34" charset="-128"/>
            </a:endParaRPr>
          </a:p>
          <a:p>
            <a:pPr marL="4763" indent="-4763" algn="just" fontAlgn="auto">
              <a:lnSpc>
                <a:spcPct val="90000"/>
              </a:lnSpc>
              <a:buFontTx/>
              <a:buNone/>
            </a:pPr>
            <a:r>
              <a:rPr lang="it-IT" altLang="it-IT" sz="2800" dirty="0">
                <a:solidFill>
                  <a:srgbClr val="0C74E6"/>
                </a:solidFill>
                <a:ea typeface="Arial Unicode MS" pitchFamily="34" charset="-128"/>
                <a:cs typeface="Arial Unicode MS" pitchFamily="34" charset="-128"/>
              </a:rPr>
              <a:t>2. All costs must be registered in the internal accountancy system of the institution and </a:t>
            </a:r>
            <a:r>
              <a:rPr lang="en-US" altLang="it-IT" sz="2800" dirty="0">
                <a:solidFill>
                  <a:srgbClr val="0C74E6"/>
                </a:solidFill>
              </a:rPr>
              <a:t>systematically associated to the project in the beneficiary accounts.</a:t>
            </a:r>
            <a:endParaRPr lang="en-GB" altLang="it-IT" sz="2800" dirty="0">
              <a:solidFill>
                <a:srgbClr val="0C74E6"/>
              </a:solidFill>
              <a:ea typeface="Arial Unicode MS" pitchFamily="34" charset="-128"/>
              <a:cs typeface="Arial Unicode MS" pitchFamily="34" charset="-128"/>
            </a:endParaRPr>
          </a:p>
          <a:p>
            <a:pPr marL="4763" indent="-4763" algn="just" eaLnBrk="1" hangingPunct="1">
              <a:lnSpc>
                <a:spcPct val="90000"/>
              </a:lnSpc>
              <a:buFontTx/>
              <a:buNone/>
            </a:pPr>
            <a:endParaRPr lang="en-US" altLang="it-IT" sz="2800" dirty="0" smtClean="0">
              <a:solidFill>
                <a:srgbClr val="0C74E6"/>
              </a:solidFill>
              <a:ea typeface="Arial Unicode MS" pitchFamily="34" charset="-128"/>
              <a:cs typeface="Arial Unicode MS" pitchFamily="34" charset="-128"/>
            </a:endParaRPr>
          </a:p>
        </p:txBody>
      </p:sp>
      <p:sp>
        <p:nvSpPr>
          <p:cNvPr id="5" name="Rectangle 1026"/>
          <p:cNvSpPr txBox="1">
            <a:spLocks noChangeArrowheads="1"/>
          </p:cNvSpPr>
          <p:nvPr/>
        </p:nvSpPr>
        <p:spPr bwMode="auto">
          <a:xfrm>
            <a:off x="611188" y="260351"/>
            <a:ext cx="7772400" cy="936402"/>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a:solidFill>
                  <a:srgbClr val="0C74E6"/>
                </a:solidFill>
                <a:effectLst/>
                <a:latin typeface="Calibri" panose="020F0502020204030204" pitchFamily="34" charset="0"/>
                <a:cs typeface="Times New Roman" pitchFamily="18" charset="0"/>
              </a:rPr>
              <a:t>Intellectual Outputs</a:t>
            </a: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IMPORTANT!!!</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6089857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numero diapositiva 3"/>
          <p:cNvSpPr>
            <a:spLocks noGrp="1"/>
          </p:cNvSpPr>
          <p:nvPr>
            <p:ph type="sldNum" sz="quarter" idx="12"/>
          </p:nvPr>
        </p:nvSpPr>
        <p:spPr>
          <a:xfrm>
            <a:off x="6705600" y="623728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39C63030-A21D-4F8D-AB61-E0A90AD298DC}" type="slidenum">
              <a:rPr lang="it-IT" altLang="it-IT" sz="1400" smtClean="0">
                <a:latin typeface="Times New Roman" pitchFamily="18" charset="0"/>
              </a:rPr>
              <a:pPr/>
              <a:t>51</a:t>
            </a:fld>
            <a:endParaRPr lang="it-IT" altLang="it-IT" sz="1400" smtClean="0">
              <a:latin typeface="Times New Roman" pitchFamily="18" charset="0"/>
            </a:endParaRPr>
          </a:p>
        </p:txBody>
      </p:sp>
      <p:sp>
        <p:nvSpPr>
          <p:cNvPr id="628738" name="Rectangle 2"/>
          <p:cNvSpPr>
            <a:spLocks noChangeArrowheads="1"/>
          </p:cNvSpPr>
          <p:nvPr/>
        </p:nvSpPr>
        <p:spPr bwMode="auto">
          <a:xfrm>
            <a:off x="838200" y="2286000"/>
            <a:ext cx="7772400" cy="1143000"/>
          </a:xfrm>
          <a:prstGeom prst="rect">
            <a:avLst/>
          </a:prstGeom>
          <a:noFill/>
          <a:ln w="9525">
            <a:noFill/>
            <a:miter lim="800000"/>
            <a:headEnd/>
            <a:tailEnd/>
          </a:ln>
          <a:effectLst/>
        </p:spPr>
        <p:txBody>
          <a:bodyPr anchor="ctr"/>
          <a:lstStyle/>
          <a:p>
            <a:pPr algn="ctr">
              <a:defRPr/>
            </a:pPr>
            <a:r>
              <a:rPr lang="en-GB" sz="6000" dirty="0" smtClean="0">
                <a:solidFill>
                  <a:srgbClr val="0C74E6"/>
                </a:solidFill>
                <a:latin typeface="Calibri" panose="020F0502020204030204" pitchFamily="34" charset="0"/>
              </a:rPr>
              <a:t>5. Budget for </a:t>
            </a:r>
          </a:p>
          <a:p>
            <a:pPr algn="ctr">
              <a:defRPr/>
            </a:pPr>
            <a:r>
              <a:rPr lang="en-GB" sz="6000" dirty="0" smtClean="0">
                <a:solidFill>
                  <a:srgbClr val="0C74E6"/>
                </a:solidFill>
                <a:latin typeface="Calibri" panose="020F0502020204030204" pitchFamily="34" charset="0"/>
              </a:rPr>
              <a:t>Exceptional </a:t>
            </a:r>
            <a:r>
              <a:rPr lang="en-GB" sz="6000" dirty="0">
                <a:solidFill>
                  <a:srgbClr val="0C74E6"/>
                </a:solidFill>
                <a:latin typeface="Calibri" panose="020F0502020204030204" pitchFamily="34" charset="0"/>
              </a:rPr>
              <a:t>costs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615075" y="2780928"/>
            <a:ext cx="8153400" cy="2232248"/>
          </a:xfrm>
        </p:spPr>
        <p:txBody>
          <a:bodyPr>
            <a:normAutofit/>
          </a:bodyPr>
          <a:lstStyle/>
          <a:p>
            <a:pPr marL="0" indent="0" algn="just">
              <a:buFontTx/>
              <a:buNone/>
            </a:pPr>
            <a:r>
              <a:rPr lang="it-IT" altLang="it-IT" sz="2800" dirty="0" smtClean="0">
                <a:solidFill>
                  <a:srgbClr val="0C74E6"/>
                </a:solidFill>
              </a:rPr>
              <a:t>Exceptional Costs are related to:</a:t>
            </a:r>
          </a:p>
          <a:p>
            <a:pPr marL="0" indent="0" algn="just">
              <a:buFontTx/>
              <a:buNone/>
            </a:pPr>
            <a:r>
              <a:rPr lang="it-IT" altLang="it-IT" sz="2800" dirty="0">
                <a:solidFill>
                  <a:srgbClr val="0C74E6"/>
                </a:solidFill>
              </a:rPr>
              <a:t> </a:t>
            </a:r>
            <a:r>
              <a:rPr lang="it-IT" altLang="it-IT" sz="2800" dirty="0" smtClean="0">
                <a:solidFill>
                  <a:srgbClr val="0C74E6"/>
                </a:solidFill>
              </a:rPr>
              <a:t>- subcontracting of goods and services</a:t>
            </a:r>
          </a:p>
          <a:p>
            <a:pPr marL="0" indent="0" algn="just">
              <a:buFontTx/>
              <a:buNone/>
            </a:pPr>
            <a:r>
              <a:rPr lang="it-IT" altLang="it-IT" sz="2800" dirty="0">
                <a:solidFill>
                  <a:srgbClr val="0C74E6"/>
                </a:solidFill>
              </a:rPr>
              <a:t> </a:t>
            </a:r>
            <a:r>
              <a:rPr lang="it-IT" altLang="it-IT" sz="2800" dirty="0" smtClean="0">
                <a:solidFill>
                  <a:srgbClr val="0C74E6"/>
                </a:solidFill>
              </a:rPr>
              <a:t>- depreciation of equipment </a:t>
            </a:r>
          </a:p>
          <a:p>
            <a:pPr marL="0" indent="0" algn="just">
              <a:buFontTx/>
              <a:buNone/>
            </a:pPr>
            <a:r>
              <a:rPr lang="it-IT" altLang="it-IT" sz="2800" dirty="0">
                <a:solidFill>
                  <a:srgbClr val="0C74E6"/>
                </a:solidFill>
              </a:rPr>
              <a:t> </a:t>
            </a:r>
            <a:r>
              <a:rPr lang="it-IT" altLang="it-IT" sz="2800" dirty="0" smtClean="0">
                <a:solidFill>
                  <a:srgbClr val="0C74E6"/>
                </a:solidFill>
              </a:rPr>
              <a:t>- financial guarantees.</a:t>
            </a:r>
            <a:endParaRPr lang="en-US" altLang="it-IT" sz="2800" dirty="0" smtClean="0">
              <a:solidFill>
                <a:srgbClr val="0C74E6"/>
              </a:solidFill>
            </a:endParaRPr>
          </a:p>
        </p:txBody>
      </p:sp>
      <p:sp>
        <p:nvSpPr>
          <p:cNvPr id="266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4C12EA8-C26D-440A-AF0C-46EDBB34C95F}" type="slidenum">
              <a:rPr lang="it-IT" altLang="it-IT" sz="1400" smtClean="0">
                <a:latin typeface="Times New Roman" pitchFamily="18" charset="0"/>
              </a:rPr>
              <a:pPr/>
              <a:t>52</a:t>
            </a:fld>
            <a:endParaRPr lang="it-IT" altLang="it-IT" sz="1400" smtClean="0">
              <a:latin typeface="Times New Roman" pitchFamily="18" charset="0"/>
            </a:endParaRPr>
          </a:p>
        </p:txBody>
      </p:sp>
      <p:sp>
        <p:nvSpPr>
          <p:cNvPr id="6" name="Rectangle 1026"/>
          <p:cNvSpPr txBox="1">
            <a:spLocks noChangeArrowheads="1"/>
          </p:cNvSpPr>
          <p:nvPr/>
        </p:nvSpPr>
        <p:spPr bwMode="auto">
          <a:xfrm>
            <a:off x="615075" y="260648"/>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Exceptional Costs</a:t>
            </a:r>
            <a:endParaRPr lang="en-GB" sz="2800" dirty="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Definition</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9109019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469464" y="2060848"/>
            <a:ext cx="8153400" cy="2879774"/>
          </a:xfrm>
        </p:spPr>
        <p:txBody>
          <a:bodyPr/>
          <a:lstStyle/>
          <a:p>
            <a:pPr marL="109728" indent="0" algn="just">
              <a:buNone/>
              <a:defRPr/>
            </a:pPr>
            <a:r>
              <a:rPr lang="en-US" sz="2800" dirty="0" smtClean="0">
                <a:solidFill>
                  <a:srgbClr val="0C74E6"/>
                </a:solidFill>
              </a:rPr>
              <a:t>Contribution </a:t>
            </a:r>
            <a:r>
              <a:rPr lang="en-US" sz="2800" dirty="0">
                <a:solidFill>
                  <a:srgbClr val="0C74E6"/>
                </a:solidFill>
              </a:rPr>
              <a:t>to real costs related to subcontracting </a:t>
            </a:r>
            <a:r>
              <a:rPr lang="en-US" sz="2800" dirty="0" smtClean="0">
                <a:solidFill>
                  <a:srgbClr val="0C74E6"/>
                </a:solidFill>
              </a:rPr>
              <a:t>or purchase </a:t>
            </a:r>
            <a:r>
              <a:rPr lang="en-US" sz="2800" dirty="0">
                <a:solidFill>
                  <a:srgbClr val="0C74E6"/>
                </a:solidFill>
              </a:rPr>
              <a:t>of goods and </a:t>
            </a:r>
            <a:r>
              <a:rPr lang="en-US" sz="2800" dirty="0" smtClean="0">
                <a:solidFill>
                  <a:srgbClr val="0C74E6"/>
                </a:solidFill>
              </a:rPr>
              <a:t>services</a:t>
            </a:r>
          </a:p>
          <a:p>
            <a:pPr algn="just">
              <a:defRPr/>
            </a:pPr>
            <a:endParaRPr lang="en-US" sz="2800" dirty="0">
              <a:solidFill>
                <a:srgbClr val="0C74E6"/>
              </a:solidFill>
            </a:endParaRPr>
          </a:p>
          <a:p>
            <a:pPr marL="0" indent="0" algn="just">
              <a:buFontTx/>
              <a:buNone/>
              <a:defRPr/>
            </a:pPr>
            <a:r>
              <a:rPr lang="it-IT" sz="2800" dirty="0">
                <a:solidFill>
                  <a:srgbClr val="0C74E6"/>
                </a:solidFill>
              </a:rPr>
              <a:t>S</a:t>
            </a:r>
            <a:r>
              <a:rPr lang="it-IT" sz="2800" dirty="0" smtClean="0">
                <a:solidFill>
                  <a:srgbClr val="0C74E6"/>
                </a:solidFill>
              </a:rPr>
              <a:t>ubcontracting </a:t>
            </a:r>
            <a:r>
              <a:rPr lang="it-IT" sz="2800" dirty="0">
                <a:solidFill>
                  <a:srgbClr val="0C74E6"/>
                </a:solidFill>
              </a:rPr>
              <a:t>has to </a:t>
            </a:r>
            <a:r>
              <a:rPr lang="it-IT" sz="2800" dirty="0" smtClean="0">
                <a:solidFill>
                  <a:srgbClr val="0C74E6"/>
                </a:solidFill>
              </a:rPr>
              <a:t>be </a:t>
            </a:r>
            <a:r>
              <a:rPr lang="en-US" sz="2800" dirty="0" smtClean="0">
                <a:solidFill>
                  <a:srgbClr val="0C74E6"/>
                </a:solidFill>
              </a:rPr>
              <a:t>related </a:t>
            </a:r>
            <a:r>
              <a:rPr lang="en-US" sz="2800" dirty="0">
                <a:solidFill>
                  <a:srgbClr val="0C74E6"/>
                </a:solidFill>
              </a:rPr>
              <a:t>to services that cannot </a:t>
            </a:r>
            <a:r>
              <a:rPr lang="en-US" sz="2800" dirty="0" smtClean="0">
                <a:solidFill>
                  <a:srgbClr val="0C74E6"/>
                </a:solidFill>
              </a:rPr>
              <a:t>be provided </a:t>
            </a:r>
            <a:r>
              <a:rPr lang="en-US" sz="2800" dirty="0">
                <a:solidFill>
                  <a:srgbClr val="0C74E6"/>
                </a:solidFill>
              </a:rPr>
              <a:t>directly by </a:t>
            </a:r>
            <a:r>
              <a:rPr lang="it-IT" sz="2800" dirty="0" smtClean="0">
                <a:solidFill>
                  <a:srgbClr val="0C74E6"/>
                </a:solidFill>
              </a:rPr>
              <a:t>partners.  </a:t>
            </a:r>
          </a:p>
          <a:p>
            <a:pPr marL="0" indent="0" algn="just">
              <a:buFontTx/>
              <a:buNone/>
              <a:defRPr/>
            </a:pPr>
            <a:r>
              <a:rPr lang="it-IT" sz="2800" dirty="0" smtClean="0">
                <a:solidFill>
                  <a:srgbClr val="0C74E6"/>
                </a:solidFill>
              </a:rPr>
              <a:t>Equipment </a:t>
            </a:r>
            <a:r>
              <a:rPr lang="it-IT" sz="2800" dirty="0">
                <a:solidFill>
                  <a:srgbClr val="0C74E6"/>
                </a:solidFill>
              </a:rPr>
              <a:t>cannot </a:t>
            </a:r>
            <a:r>
              <a:rPr lang="it-IT" sz="2800" dirty="0" smtClean="0">
                <a:solidFill>
                  <a:srgbClr val="0C74E6"/>
                </a:solidFill>
              </a:rPr>
              <a:t>concern </a:t>
            </a:r>
            <a:r>
              <a:rPr lang="en-US" sz="2800" dirty="0" smtClean="0">
                <a:solidFill>
                  <a:srgbClr val="0C74E6"/>
                </a:solidFill>
              </a:rPr>
              <a:t>normal </a:t>
            </a:r>
            <a:r>
              <a:rPr lang="en-US" sz="2800" dirty="0">
                <a:solidFill>
                  <a:srgbClr val="0C74E6"/>
                </a:solidFill>
              </a:rPr>
              <a:t>office </a:t>
            </a:r>
            <a:r>
              <a:rPr lang="en-US" sz="2800" dirty="0" smtClean="0">
                <a:solidFill>
                  <a:srgbClr val="0C74E6"/>
                </a:solidFill>
              </a:rPr>
              <a:t>equipment</a:t>
            </a:r>
            <a:endParaRPr lang="it-IT" sz="2800" dirty="0">
              <a:solidFill>
                <a:srgbClr val="0C74E6"/>
              </a:solidFill>
            </a:endParaRPr>
          </a:p>
        </p:txBody>
      </p:sp>
      <p:sp>
        <p:nvSpPr>
          <p:cNvPr id="5120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615FFF3B-91AF-4D3B-B041-F46DCB59295A}" type="slidenum">
              <a:rPr lang="it-IT" altLang="it-IT" sz="1400" smtClean="0">
                <a:latin typeface="Times New Roman" pitchFamily="18" charset="0"/>
              </a:rPr>
              <a:pPr/>
              <a:t>53</a:t>
            </a:fld>
            <a:endParaRPr lang="it-IT" altLang="it-IT" sz="1400" smtClean="0">
              <a:latin typeface="Times New Roman" pitchFamily="18" charset="0"/>
            </a:endParaRPr>
          </a:p>
        </p:txBody>
      </p:sp>
      <p:sp>
        <p:nvSpPr>
          <p:cNvPr id="6" name="Rectangle 1026"/>
          <p:cNvSpPr txBox="1">
            <a:spLocks noChangeArrowheads="1"/>
          </p:cNvSpPr>
          <p:nvPr/>
        </p:nvSpPr>
        <p:spPr>
          <a:xfrm>
            <a:off x="467544" y="188640"/>
            <a:ext cx="7772400" cy="100811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en-GB" sz="2800" b="0" dirty="0" smtClean="0">
                <a:solidFill>
                  <a:srgbClr val="0C74E6"/>
                </a:solidFill>
                <a:effectLst/>
                <a:latin typeface="Calibri" panose="020F0502020204030204" pitchFamily="34" charset="0"/>
                <a:cs typeface="Times New Roman" pitchFamily="18" charset="0"/>
              </a:rPr>
              <a:t>Exceptional costs</a:t>
            </a:r>
            <a:br>
              <a:rPr lang="en-GB" sz="2800" b="0" dirty="0" smtClean="0">
                <a:solidFill>
                  <a:srgbClr val="0C74E6"/>
                </a:solidFill>
                <a:effectLst/>
                <a:latin typeface="Calibri" panose="020F0502020204030204" pitchFamily="34" charset="0"/>
                <a:cs typeface="Times New Roman" pitchFamily="18" charset="0"/>
              </a:rPr>
            </a:br>
            <a:r>
              <a:rPr lang="en-GB" sz="3600" dirty="0" smtClean="0">
                <a:solidFill>
                  <a:srgbClr val="0C74E6"/>
                </a:solidFill>
                <a:effectLst/>
                <a:latin typeface="Calibri" panose="020F0502020204030204" pitchFamily="34" charset="0"/>
                <a:ea typeface="Arial Unicode MS" pitchFamily="34" charset="-128"/>
                <a:cs typeface="Arial Unicode MS" pitchFamily="34" charset="-128"/>
              </a:rPr>
              <a:t>What does it cover</a:t>
            </a:r>
            <a:endParaRPr lang="en-GB" sz="2800" dirty="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1027"/>
          <p:cNvSpPr>
            <a:spLocks noGrp="1" noChangeArrowheads="1"/>
          </p:cNvSpPr>
          <p:nvPr>
            <p:ph idx="1"/>
          </p:nvPr>
        </p:nvSpPr>
        <p:spPr>
          <a:xfrm>
            <a:off x="611560" y="2852936"/>
            <a:ext cx="7200800" cy="792088"/>
          </a:xfrm>
        </p:spPr>
        <p:txBody>
          <a:bodyPr>
            <a:normAutofit/>
          </a:bodyPr>
          <a:lstStyle/>
          <a:p>
            <a:pPr marL="0" indent="0">
              <a:buFontTx/>
              <a:buNone/>
            </a:pPr>
            <a:r>
              <a:rPr lang="en-GB" altLang="it-IT" sz="2800" dirty="0" smtClean="0">
                <a:solidFill>
                  <a:srgbClr val="0C74E6"/>
                </a:solidFill>
                <a:ea typeface="Arial Unicode MS" pitchFamily="34" charset="-128"/>
                <a:cs typeface="Arial Unicode MS" pitchFamily="34" charset="-128"/>
              </a:rPr>
              <a:t>75 % of real the cost of the good/service</a:t>
            </a:r>
          </a:p>
          <a:p>
            <a:pPr marL="0" indent="0">
              <a:buFontTx/>
              <a:buNone/>
            </a:pPr>
            <a:endParaRPr lang="en-GB" altLang="it-IT" sz="2800" dirty="0" smtClean="0">
              <a:solidFill>
                <a:srgbClr val="0C74E6"/>
              </a:solidFill>
              <a:ea typeface="Arial Unicode MS" pitchFamily="34" charset="-128"/>
              <a:cs typeface="Arial Unicode MS" pitchFamily="34" charset="-128"/>
            </a:endParaRPr>
          </a:p>
        </p:txBody>
      </p:sp>
      <p:sp>
        <p:nvSpPr>
          <p:cNvPr id="5222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9A47A0C7-8266-41AA-AC18-C5C9D8ADE12D}" type="slidenum">
              <a:rPr lang="it-IT" altLang="it-IT" sz="1400" smtClean="0">
                <a:latin typeface="Times New Roman" pitchFamily="18" charset="0"/>
              </a:rPr>
              <a:pPr/>
              <a:t>54</a:t>
            </a:fld>
            <a:endParaRPr lang="it-IT" altLang="it-IT" sz="1400" smtClean="0">
              <a:latin typeface="Times New Roman" pitchFamily="18" charset="0"/>
            </a:endParaRPr>
          </a:p>
        </p:txBody>
      </p:sp>
      <p:sp>
        <p:nvSpPr>
          <p:cNvPr id="6" name="Rectangle 1026"/>
          <p:cNvSpPr txBox="1">
            <a:spLocks noChangeArrowheads="1"/>
          </p:cNvSpPr>
          <p:nvPr/>
        </p:nvSpPr>
        <p:spPr>
          <a:xfrm>
            <a:off x="467544" y="188640"/>
            <a:ext cx="7772400" cy="100811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en-GB" sz="2800" b="0" dirty="0" smtClean="0">
                <a:solidFill>
                  <a:srgbClr val="0C74E6"/>
                </a:solidFill>
                <a:effectLst/>
                <a:latin typeface="Calibri" panose="020F0502020204030204" pitchFamily="34" charset="0"/>
                <a:cs typeface="Times New Roman" pitchFamily="18" charset="0"/>
              </a:rPr>
              <a:t>Exceptional costs</a:t>
            </a:r>
            <a:br>
              <a:rPr lang="en-GB" sz="2800" b="0" dirty="0" smtClean="0">
                <a:solidFill>
                  <a:srgbClr val="0C74E6"/>
                </a:solidFill>
                <a:effectLst/>
                <a:latin typeface="Calibri" panose="020F0502020204030204" pitchFamily="34" charset="0"/>
                <a:cs typeface="Times New Roman" pitchFamily="18" charset="0"/>
              </a:rPr>
            </a:br>
            <a:r>
              <a:rPr lang="en-GB" sz="3600" dirty="0" smtClean="0">
                <a:solidFill>
                  <a:srgbClr val="0C74E6"/>
                </a:solidFill>
                <a:effectLst/>
                <a:latin typeface="Calibri" panose="020F0502020204030204" pitchFamily="34" charset="0"/>
                <a:ea typeface="Arial Unicode MS" pitchFamily="34" charset="-128"/>
                <a:cs typeface="Arial Unicode MS" pitchFamily="34" charset="-128"/>
              </a:rPr>
              <a:t>Amount</a:t>
            </a:r>
            <a:endParaRPr lang="en-GB" sz="2800" dirty="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9DF555-506F-476B-8B2D-C6DF5AB534EA}" type="slidenum">
              <a:rPr lang="it-IT" altLang="it-IT" sz="1400" smtClean="0">
                <a:solidFill>
                  <a:schemeClr val="bg1"/>
                </a:solidFill>
              </a:rPr>
              <a:pPr eaLnBrk="1" hangingPunct="1"/>
              <a:t>55</a:t>
            </a:fld>
            <a:endParaRPr lang="it-IT" altLang="it-IT" sz="1400" smtClean="0">
              <a:solidFill>
                <a:schemeClr val="bg1"/>
              </a:solidFill>
            </a:endParaRPr>
          </a:p>
        </p:txBody>
      </p:sp>
      <p:sp>
        <p:nvSpPr>
          <p:cNvPr id="46083" name="Rectangle 1027"/>
          <p:cNvSpPr txBox="1">
            <a:spLocks noChangeArrowheads="1"/>
          </p:cNvSpPr>
          <p:nvPr/>
        </p:nvSpPr>
        <p:spPr bwMode="auto">
          <a:xfrm>
            <a:off x="430212" y="2492896"/>
            <a:ext cx="871378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20000"/>
              </a:spcBef>
            </a:pPr>
            <a:r>
              <a:rPr lang="en-GB" altLang="it-IT" sz="3200" dirty="0">
                <a:solidFill>
                  <a:srgbClr val="0C74E6"/>
                </a:solidFill>
                <a:latin typeface="Calibri" panose="020F0502020204030204" pitchFamily="34" charset="0"/>
                <a:ea typeface="Arial Unicode MS" pitchFamily="34" charset="-128"/>
                <a:cs typeface="Arial Unicode MS" pitchFamily="34" charset="-128"/>
              </a:rPr>
              <a:t>Contract</a:t>
            </a:r>
          </a:p>
          <a:p>
            <a:pPr algn="just">
              <a:spcBef>
                <a:spcPct val="20000"/>
              </a:spcBef>
            </a:pPr>
            <a:r>
              <a:rPr lang="en-GB" altLang="it-IT" sz="3200" dirty="0">
                <a:solidFill>
                  <a:srgbClr val="0C74E6"/>
                </a:solidFill>
                <a:latin typeface="Calibri" panose="020F0502020204030204" pitchFamily="34" charset="0"/>
                <a:ea typeface="Arial Unicode MS" pitchFamily="34" charset="-128"/>
                <a:cs typeface="Arial Unicode MS" pitchFamily="34" charset="-128"/>
              </a:rPr>
              <a:t>Invoice</a:t>
            </a:r>
          </a:p>
          <a:p>
            <a:pPr algn="just">
              <a:spcBef>
                <a:spcPct val="20000"/>
              </a:spcBef>
            </a:pPr>
            <a:r>
              <a:rPr lang="en-GB" altLang="it-IT" sz="3200" dirty="0">
                <a:solidFill>
                  <a:srgbClr val="0C74E6"/>
                </a:solidFill>
                <a:latin typeface="Calibri" panose="020F0502020204030204" pitchFamily="34" charset="0"/>
                <a:ea typeface="Arial Unicode MS" pitchFamily="34" charset="-128"/>
                <a:cs typeface="Arial Unicode MS" pitchFamily="34" charset="-128"/>
              </a:rPr>
              <a:t>Proof of payment</a:t>
            </a:r>
          </a:p>
          <a:p>
            <a:pPr algn="just">
              <a:spcBef>
                <a:spcPct val="20000"/>
              </a:spcBef>
            </a:pPr>
            <a:endParaRPr lang="en-GB" altLang="it-IT" sz="1400" dirty="0">
              <a:solidFill>
                <a:srgbClr val="0C74E6"/>
              </a:solidFill>
              <a:latin typeface="Calibri" panose="020F0502020204030204" pitchFamily="34" charset="0"/>
              <a:ea typeface="Arial Unicode MS" pitchFamily="34" charset="-128"/>
              <a:cs typeface="Arial Unicode MS" pitchFamily="34" charset="-128"/>
            </a:endParaRPr>
          </a:p>
          <a:p>
            <a:pPr algn="just">
              <a:spcBef>
                <a:spcPct val="20000"/>
              </a:spcBef>
            </a:pPr>
            <a:endParaRPr lang="en-GB" altLang="it-IT" sz="3200" dirty="0">
              <a:solidFill>
                <a:srgbClr val="0C74E6"/>
              </a:solidFill>
              <a:latin typeface="Calibri" panose="020F0502020204030204" pitchFamily="34" charset="0"/>
              <a:ea typeface="Arial Unicode MS" pitchFamily="34" charset="-128"/>
              <a:cs typeface="Arial Unicode MS" pitchFamily="34" charset="-128"/>
            </a:endParaRPr>
          </a:p>
        </p:txBody>
      </p:sp>
      <p:sp>
        <p:nvSpPr>
          <p:cNvPr id="7" name="Rectangle 1026"/>
          <p:cNvSpPr txBox="1">
            <a:spLocks noChangeArrowheads="1"/>
          </p:cNvSpPr>
          <p:nvPr/>
        </p:nvSpPr>
        <p:spPr bwMode="auto">
          <a:xfrm>
            <a:off x="611188" y="260350"/>
            <a:ext cx="7772400" cy="136842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Exceptional costs</a:t>
            </a:r>
            <a:endParaRPr lang="en-GB" sz="2800" dirty="0">
              <a:solidFill>
                <a:srgbClr val="0C74E6"/>
              </a:solidFill>
              <a:effectLst/>
              <a:latin typeface="Calibri" panose="020F0502020204030204" pitchFamily="34" charset="0"/>
              <a:cs typeface="Times New Roman" pitchFamily="18" charset="0"/>
            </a:endParaRPr>
          </a:p>
          <a:p>
            <a:pPr eaLnBrk="1" hangingPunct="1">
              <a:defRPr/>
            </a:pPr>
            <a:r>
              <a:rPr lang="en-GB" sz="3600" b="1" dirty="0" smtClean="0">
                <a:solidFill>
                  <a:srgbClr val="0C74E6"/>
                </a:solidFill>
                <a:effectLst/>
                <a:latin typeface="Calibri" panose="020F0502020204030204" pitchFamily="34" charset="0"/>
                <a:ea typeface="Arial Unicode MS" pitchFamily="34" charset="-128"/>
                <a:cs typeface="Arial Unicode MS" pitchFamily="34" charset="-128"/>
              </a:rPr>
              <a:t>Reporting Documents </a:t>
            </a:r>
            <a:endParaRPr lang="en-GB" sz="2400" dirty="0" smtClean="0">
              <a:solidFill>
                <a:srgbClr val="0C74E6"/>
              </a:solidFill>
              <a:effectLst/>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2285934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1027"/>
          <p:cNvSpPr>
            <a:spLocks noGrp="1" noChangeArrowheads="1"/>
          </p:cNvSpPr>
          <p:nvPr>
            <p:ph idx="1"/>
          </p:nvPr>
        </p:nvSpPr>
        <p:spPr>
          <a:xfrm>
            <a:off x="467544" y="2564904"/>
            <a:ext cx="8424863" cy="2088232"/>
          </a:xfrm>
        </p:spPr>
        <p:txBody>
          <a:bodyPr/>
          <a:lstStyle/>
          <a:p>
            <a:pPr marL="0" indent="0">
              <a:buFontTx/>
              <a:buNone/>
            </a:pPr>
            <a:r>
              <a:rPr lang="en-GB" altLang="it-IT" sz="2800" dirty="0" smtClean="0">
                <a:solidFill>
                  <a:srgbClr val="0C74E6"/>
                </a:solidFill>
                <a:ea typeface="Arial Unicode MS" pitchFamily="34" charset="-128"/>
                <a:cs typeface="Arial Unicode MS" pitchFamily="34" charset="-128"/>
              </a:rPr>
              <a:t>ATTENTION!!! Not foreseen in the approved project and related budget.</a:t>
            </a:r>
          </a:p>
          <a:p>
            <a:pPr marL="0" indent="0">
              <a:buFontTx/>
              <a:buNone/>
            </a:pPr>
            <a:endParaRPr lang="en-GB" altLang="it-IT" sz="2800" dirty="0" smtClean="0">
              <a:solidFill>
                <a:srgbClr val="0C74E6"/>
              </a:solidFill>
              <a:ea typeface="Arial Unicode MS" pitchFamily="34" charset="-128"/>
              <a:cs typeface="Arial Unicode MS" pitchFamily="34" charset="-128"/>
            </a:endParaRPr>
          </a:p>
          <a:p>
            <a:pPr marL="0" indent="0">
              <a:buFontTx/>
              <a:buNone/>
            </a:pPr>
            <a:r>
              <a:rPr lang="en-GB" altLang="it-IT" sz="2800" dirty="0" smtClean="0">
                <a:solidFill>
                  <a:srgbClr val="0C74E6"/>
                </a:solidFill>
                <a:ea typeface="Arial Unicode MS" pitchFamily="34" charset="-128"/>
                <a:cs typeface="Arial Unicode MS" pitchFamily="34" charset="-128"/>
              </a:rPr>
              <a:t>NO RESOURCES AVAILABLE.</a:t>
            </a:r>
          </a:p>
        </p:txBody>
      </p:sp>
      <p:sp>
        <p:nvSpPr>
          <p:cNvPr id="5325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F6BFF077-C739-4881-B3E8-D89B01422B0D}" type="slidenum">
              <a:rPr lang="it-IT" altLang="it-IT" sz="1400" smtClean="0">
                <a:latin typeface="Times New Roman" pitchFamily="18" charset="0"/>
              </a:rPr>
              <a:pPr/>
              <a:t>56</a:t>
            </a:fld>
            <a:endParaRPr lang="it-IT" altLang="it-IT" sz="1400" smtClean="0">
              <a:latin typeface="Times New Roman" pitchFamily="18" charset="0"/>
            </a:endParaRPr>
          </a:p>
        </p:txBody>
      </p:sp>
      <p:sp>
        <p:nvSpPr>
          <p:cNvPr id="5" name="Rectangle 1026"/>
          <p:cNvSpPr txBox="1">
            <a:spLocks noChangeArrowheads="1"/>
          </p:cNvSpPr>
          <p:nvPr/>
        </p:nvSpPr>
        <p:spPr bwMode="auto">
          <a:xfrm>
            <a:off x="614636" y="188641"/>
            <a:ext cx="7772400" cy="684212"/>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rgbClr val="FF9933"/>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rgbClr val="FF9933"/>
                </a:solidFill>
                <a:effectLst>
                  <a:outerShdw blurRad="38100" dist="38100" dir="2700000" algn="tl">
                    <a:srgbClr val="000000"/>
                  </a:outerShdw>
                </a:effectLst>
                <a:latin typeface="Arial" pitchFamily="34" charset="0"/>
              </a:defRPr>
            </a:lvl9pPr>
          </a:lstStyle>
          <a:p>
            <a:pPr eaLnBrk="1" hangingPunct="1">
              <a:defRPr/>
            </a:pPr>
            <a:r>
              <a:rPr lang="en-GB" sz="2800" dirty="0" smtClean="0">
                <a:solidFill>
                  <a:srgbClr val="0C74E6"/>
                </a:solidFill>
                <a:effectLst/>
                <a:latin typeface="Calibri" panose="020F0502020204030204" pitchFamily="34" charset="0"/>
                <a:cs typeface="Times New Roman" pitchFamily="18" charset="0"/>
              </a:rPr>
              <a:t>Exceptional costs</a:t>
            </a:r>
            <a:endParaRPr lang="en-GB" sz="2800" dirty="0">
              <a:solidFill>
                <a:srgbClr val="0C74E6"/>
              </a:solidFill>
              <a:effectLst/>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67544" y="2132856"/>
            <a:ext cx="8135937" cy="2952799"/>
          </a:xfrm>
        </p:spPr>
        <p:txBody>
          <a:bodyPr/>
          <a:lstStyle/>
          <a:p>
            <a:pPr marL="0" indent="0" algn="just">
              <a:buNone/>
            </a:pPr>
            <a:r>
              <a:rPr lang="en-US" altLang="it-IT" sz="2400" dirty="0">
                <a:solidFill>
                  <a:srgbClr val="0C74E6"/>
                </a:solidFill>
              </a:rPr>
              <a:t>Supporting documents (invoices, contracts of employment, time sheets, receipts, purchase order, etc.) </a:t>
            </a:r>
            <a:r>
              <a:rPr lang="en-US" altLang="it-IT" sz="2400" dirty="0" smtClean="0">
                <a:solidFill>
                  <a:srgbClr val="0C74E6"/>
                </a:solidFill>
              </a:rPr>
              <a:t>must be enclosed to the Financial report of expenditures</a:t>
            </a:r>
          </a:p>
          <a:p>
            <a:pPr marL="0" indent="0" algn="just">
              <a:buFontTx/>
              <a:buNone/>
            </a:pPr>
            <a:endParaRPr lang="en-US" altLang="it-IT" sz="2400" dirty="0" smtClean="0">
              <a:solidFill>
                <a:srgbClr val="0C74E6"/>
              </a:solidFill>
            </a:endParaRPr>
          </a:p>
          <a:p>
            <a:pPr marL="0" indent="0" algn="just">
              <a:buFontTx/>
              <a:buNone/>
            </a:pPr>
            <a:r>
              <a:rPr lang="en-US" altLang="it-IT" sz="2400" dirty="0" smtClean="0">
                <a:solidFill>
                  <a:srgbClr val="0C74E6"/>
                </a:solidFill>
              </a:rPr>
              <a:t>Only </a:t>
            </a:r>
            <a:r>
              <a:rPr lang="en-US" altLang="it-IT" sz="2400" b="1" dirty="0" smtClean="0">
                <a:solidFill>
                  <a:srgbClr val="0C74E6"/>
                </a:solidFill>
              </a:rPr>
              <a:t>copies </a:t>
            </a:r>
            <a:r>
              <a:rPr lang="en-US" altLang="it-IT" sz="2400" dirty="0" smtClean="0">
                <a:solidFill>
                  <a:srgbClr val="0C74E6"/>
                </a:solidFill>
              </a:rPr>
              <a:t>of supporting documents should be sent. </a:t>
            </a:r>
          </a:p>
          <a:p>
            <a:pPr marL="0" indent="0" algn="just">
              <a:buFontTx/>
              <a:buNone/>
            </a:pPr>
            <a:r>
              <a:rPr lang="en-US" altLang="it-IT" sz="2400" dirty="0" smtClean="0">
                <a:solidFill>
                  <a:srgbClr val="0C74E6"/>
                </a:solidFill>
              </a:rPr>
              <a:t>All original documents must be kept </a:t>
            </a:r>
            <a:r>
              <a:rPr lang="en-US" altLang="it-IT" sz="2400" b="1" dirty="0" smtClean="0">
                <a:solidFill>
                  <a:srgbClr val="0C74E6"/>
                </a:solidFill>
              </a:rPr>
              <a:t>five years from the </a:t>
            </a:r>
            <a:r>
              <a:rPr lang="en-US" altLang="it-IT" sz="2400" b="1" u="sng" dirty="0" smtClean="0">
                <a:solidFill>
                  <a:srgbClr val="0C74E6"/>
                </a:solidFill>
              </a:rPr>
              <a:t>date of final payment</a:t>
            </a:r>
            <a:r>
              <a:rPr lang="en-US" altLang="it-IT" sz="2400" dirty="0" smtClean="0">
                <a:solidFill>
                  <a:srgbClr val="0C74E6"/>
                </a:solidFill>
              </a:rPr>
              <a:t>. </a:t>
            </a:r>
            <a:endParaRPr lang="en-GB" altLang="it-IT" sz="2400" dirty="0" smtClean="0">
              <a:solidFill>
                <a:srgbClr val="0C74E6"/>
              </a:solidFill>
              <a:ea typeface="Arial Unicode MS" pitchFamily="34" charset="-128"/>
              <a:cs typeface="Arial Unicode MS" pitchFamily="34" charset="-128"/>
            </a:endParaRPr>
          </a:p>
        </p:txBody>
      </p:sp>
      <p:sp>
        <p:nvSpPr>
          <p:cNvPr id="627714" name="Rectangle 2"/>
          <p:cNvSpPr>
            <a:spLocks noGrp="1" noChangeArrowheads="1"/>
          </p:cNvSpPr>
          <p:nvPr>
            <p:ph type="title"/>
          </p:nvPr>
        </p:nvSpPr>
        <p:spPr>
          <a:xfrm>
            <a:off x="467544" y="116632"/>
            <a:ext cx="7772400" cy="1143000"/>
          </a:xfrm>
        </p:spPr>
        <p:txBody>
          <a:bodyPr/>
          <a:lstStyle/>
          <a:p>
            <a:pPr eaLnBrk="1" hangingPunct="1">
              <a:defRPr/>
            </a:pPr>
            <a:r>
              <a:rPr lang="it-IT" dirty="0" err="1" smtClean="0">
                <a:solidFill>
                  <a:srgbClr val="0C74E6"/>
                </a:solidFill>
                <a:cs typeface="Times New Roman" pitchFamily="18" charset="0"/>
              </a:rPr>
              <a:t>Supporting</a:t>
            </a:r>
            <a:r>
              <a:rPr lang="it-IT" dirty="0" smtClean="0">
                <a:solidFill>
                  <a:srgbClr val="0C74E6"/>
                </a:solidFill>
                <a:cs typeface="Times New Roman" pitchFamily="18" charset="0"/>
              </a:rPr>
              <a:t> </a:t>
            </a:r>
            <a:r>
              <a:rPr lang="it-IT" dirty="0" err="1" smtClean="0">
                <a:solidFill>
                  <a:srgbClr val="0C74E6"/>
                </a:solidFill>
                <a:cs typeface="Times New Roman" pitchFamily="18" charset="0"/>
              </a:rPr>
              <a:t>Documents</a:t>
            </a:r>
            <a:endParaRPr lang="en-GB" dirty="0" smtClean="0">
              <a:solidFill>
                <a:srgbClr val="0C74E6"/>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1027"/>
          <p:cNvSpPr>
            <a:spLocks noGrp="1" noChangeArrowheads="1"/>
          </p:cNvSpPr>
          <p:nvPr>
            <p:ph idx="1"/>
          </p:nvPr>
        </p:nvSpPr>
        <p:spPr>
          <a:xfrm>
            <a:off x="395536" y="1988840"/>
            <a:ext cx="8568952" cy="3312368"/>
          </a:xfrm>
        </p:spPr>
        <p:txBody>
          <a:bodyPr/>
          <a:lstStyle/>
          <a:p>
            <a:pPr marL="0" indent="0" algn="just" eaLnBrk="1" hangingPunct="1">
              <a:lnSpc>
                <a:spcPct val="80000"/>
              </a:lnSpc>
              <a:buFontTx/>
              <a:buNone/>
            </a:pPr>
            <a:r>
              <a:rPr lang="en-GB" altLang="it-IT" sz="2800" dirty="0" smtClean="0">
                <a:solidFill>
                  <a:srgbClr val="0C74E6"/>
                </a:solidFill>
                <a:ea typeface="Arial Unicode MS" pitchFamily="34" charset="-128"/>
                <a:cs typeface="Arial Unicode MS" pitchFamily="34" charset="-128"/>
              </a:rPr>
              <a:t>Erasmus+ KA2 Strategic Partnership’s budget and reporting process are based both on:</a:t>
            </a:r>
          </a:p>
          <a:p>
            <a:pPr marL="0" indent="0" algn="just" eaLnBrk="1" hangingPunct="1">
              <a:lnSpc>
                <a:spcPct val="80000"/>
              </a:lnSpc>
              <a:buFontTx/>
              <a:buNone/>
            </a:pPr>
            <a:endParaRPr lang="en-GB" altLang="it-IT" sz="2800" dirty="0" smtClean="0">
              <a:solidFill>
                <a:srgbClr val="0C74E6"/>
              </a:solidFill>
              <a:ea typeface="Arial Unicode MS" pitchFamily="34" charset="-128"/>
              <a:cs typeface="Arial Unicode MS" pitchFamily="34" charset="-128"/>
            </a:endParaRPr>
          </a:p>
          <a:p>
            <a:pPr marL="457200" indent="-457200" algn="just">
              <a:lnSpc>
                <a:spcPct val="80000"/>
              </a:lnSpc>
            </a:pPr>
            <a:r>
              <a:rPr lang="en-GB" altLang="it-IT" sz="2800" dirty="0" smtClean="0">
                <a:solidFill>
                  <a:srgbClr val="0C74E6"/>
                </a:solidFill>
                <a:ea typeface="Arial Unicode MS" pitchFamily="34" charset="-128"/>
                <a:cs typeface="Arial Unicode MS" pitchFamily="34" charset="-128"/>
              </a:rPr>
              <a:t>Unit costs: Fixed amounts determined by the programme rules.</a:t>
            </a:r>
          </a:p>
          <a:p>
            <a:pPr marL="457200" indent="-457200" algn="just">
              <a:lnSpc>
                <a:spcPct val="80000"/>
              </a:lnSpc>
            </a:pPr>
            <a:endParaRPr lang="en-GB" altLang="it-IT" sz="2800" dirty="0" smtClean="0">
              <a:solidFill>
                <a:srgbClr val="0C74E6"/>
              </a:solidFill>
              <a:ea typeface="Arial Unicode MS" pitchFamily="34" charset="-128"/>
              <a:cs typeface="Arial Unicode MS" pitchFamily="34" charset="-128"/>
            </a:endParaRPr>
          </a:p>
          <a:p>
            <a:pPr marL="457200" indent="-457200" algn="just">
              <a:lnSpc>
                <a:spcPct val="80000"/>
              </a:lnSpc>
            </a:pPr>
            <a:r>
              <a:rPr lang="en-GB" altLang="it-IT" sz="2800" dirty="0">
                <a:solidFill>
                  <a:srgbClr val="0C74E6"/>
                </a:solidFill>
                <a:ea typeface="Arial Unicode MS" pitchFamily="34" charset="-128"/>
                <a:cs typeface="Arial Unicode MS" pitchFamily="34" charset="-128"/>
              </a:rPr>
              <a:t>Real costs </a:t>
            </a:r>
            <a:r>
              <a:rPr lang="en-GB" altLang="it-IT" sz="2800" dirty="0" smtClean="0">
                <a:solidFill>
                  <a:srgbClr val="0C74E6"/>
                </a:solidFill>
                <a:ea typeface="Arial Unicode MS" pitchFamily="34" charset="-128"/>
                <a:cs typeface="Arial Unicode MS" pitchFamily="34" charset="-128"/>
              </a:rPr>
              <a:t>(only applies to Exceptional Costs)</a:t>
            </a:r>
            <a:endParaRPr lang="en-GB" altLang="it-IT" sz="2800" dirty="0">
              <a:solidFill>
                <a:srgbClr val="0C74E6"/>
              </a:solidFill>
              <a:ea typeface="Arial Unicode MS" pitchFamily="34" charset="-128"/>
              <a:cs typeface="Arial Unicode MS" pitchFamily="34" charset="-128"/>
            </a:endParaRPr>
          </a:p>
        </p:txBody>
      </p:sp>
      <p:sp>
        <p:nvSpPr>
          <p:cNvPr id="1024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9298621E-F4CF-46C3-89C2-1E0FE03A659F}" type="slidenum">
              <a:rPr lang="it-IT" altLang="it-IT" sz="1400" smtClean="0">
                <a:latin typeface="Times New Roman" pitchFamily="18" charset="0"/>
              </a:rPr>
              <a:pPr/>
              <a:t>7</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395536" y="116632"/>
            <a:ext cx="7772400" cy="1143000"/>
          </a:xfrm>
        </p:spPr>
        <p:txBody>
          <a:bodyPr/>
          <a:lstStyle/>
          <a:p>
            <a:pPr eaLnBrk="1" hangingPunct="1">
              <a:defRPr/>
            </a:pPr>
            <a:r>
              <a:rPr lang="en-GB" dirty="0" smtClean="0">
                <a:solidFill>
                  <a:srgbClr val="0C74E6"/>
                </a:solidFill>
                <a:cs typeface="Times New Roman" pitchFamily="18" charset="0"/>
              </a:rPr>
              <a:t>Expenditures Model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7"/>
          <p:cNvSpPr>
            <a:spLocks noGrp="1" noChangeArrowheads="1"/>
          </p:cNvSpPr>
          <p:nvPr>
            <p:ph idx="1"/>
          </p:nvPr>
        </p:nvSpPr>
        <p:spPr>
          <a:xfrm>
            <a:off x="539552" y="1772816"/>
            <a:ext cx="8424936" cy="3672408"/>
          </a:xfrm>
        </p:spPr>
        <p:txBody>
          <a:bodyPr>
            <a:noAutofit/>
          </a:bodyPr>
          <a:lstStyle/>
          <a:p>
            <a:pPr marL="0" indent="0" algn="just" eaLnBrk="1" hangingPunct="1">
              <a:lnSpc>
                <a:spcPct val="80000"/>
              </a:lnSpc>
              <a:buFontTx/>
              <a:buNone/>
              <a:defRPr/>
            </a:pPr>
            <a:r>
              <a:rPr lang="en-GB" sz="2400" dirty="0" smtClean="0">
                <a:solidFill>
                  <a:srgbClr val="0C74E6"/>
                </a:solidFill>
                <a:ea typeface="Arial Unicode MS" pitchFamily="34" charset="-128"/>
                <a:cs typeface="Arial Unicode MS" pitchFamily="34" charset="-128"/>
              </a:rPr>
              <a:t>The budget structure is the following:</a:t>
            </a:r>
          </a:p>
          <a:p>
            <a:pPr marL="0" indent="0" algn="just" eaLnBrk="1" hangingPunct="1">
              <a:lnSpc>
                <a:spcPct val="80000"/>
              </a:lnSpc>
              <a:buFontTx/>
              <a:buNone/>
              <a:defRPr/>
            </a:pPr>
            <a:endParaRPr lang="en-GB" sz="2400" dirty="0" smtClean="0">
              <a:solidFill>
                <a:srgbClr val="0C74E6"/>
              </a:solidFill>
              <a:ea typeface="Arial Unicode MS" pitchFamily="34" charset="-128"/>
              <a:cs typeface="Arial Unicode MS" pitchFamily="34" charset="-128"/>
            </a:endParaRPr>
          </a:p>
          <a:p>
            <a:pPr marL="0" indent="0" algn="just" eaLnBrk="1" hangingPunct="1">
              <a:lnSpc>
                <a:spcPct val="80000"/>
              </a:lnSpc>
              <a:buFontTx/>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Project Management and Implementation</a:t>
            </a:r>
          </a:p>
          <a:p>
            <a:pPr marL="254000" indent="0" algn="just">
              <a:lnSpc>
                <a:spcPct val="80000"/>
              </a:lnSpc>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Transnational Project Meetings</a:t>
            </a:r>
          </a:p>
          <a:p>
            <a:pPr marL="254000" indent="0" algn="just">
              <a:lnSpc>
                <a:spcPct val="80000"/>
              </a:lnSpc>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Intellectual Outputs</a:t>
            </a:r>
          </a:p>
          <a:p>
            <a:pPr marL="254000" indent="0" algn="just">
              <a:lnSpc>
                <a:spcPct val="80000"/>
              </a:lnSpc>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Multiplier events</a:t>
            </a:r>
          </a:p>
          <a:p>
            <a:pPr marL="254000" indent="0" algn="just">
              <a:lnSpc>
                <a:spcPct val="80000"/>
              </a:lnSpc>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Exceptional costs</a:t>
            </a:r>
          </a:p>
          <a:p>
            <a:pPr marL="254000" indent="0" algn="just">
              <a:lnSpc>
                <a:spcPct val="80000"/>
              </a:lnSpc>
              <a:buNone/>
              <a:defRPr/>
            </a:pPr>
            <a:endParaRPr lang="en-GB" sz="800" dirty="0" smtClean="0">
              <a:solidFill>
                <a:srgbClr val="0C74E6"/>
              </a:solidFill>
              <a:ea typeface="Arial Unicode MS" pitchFamily="34" charset="-128"/>
              <a:cs typeface="Arial Unicode MS" pitchFamily="34" charset="-128"/>
            </a:endParaRPr>
          </a:p>
          <a:p>
            <a:pPr marL="265113" indent="-11113" algn="just">
              <a:lnSpc>
                <a:spcPct val="80000"/>
              </a:lnSpc>
              <a:defRPr/>
            </a:pPr>
            <a:r>
              <a:rPr lang="en-GB" sz="2400" dirty="0" smtClean="0">
                <a:solidFill>
                  <a:srgbClr val="0C74E6"/>
                </a:solidFill>
                <a:ea typeface="Arial Unicode MS" pitchFamily="34" charset="-128"/>
                <a:cs typeface="Arial Unicode MS" pitchFamily="34" charset="-128"/>
              </a:rPr>
              <a:t> Training initiatives</a:t>
            </a:r>
          </a:p>
          <a:p>
            <a:pPr algn="just" eaLnBrk="1" hangingPunct="1">
              <a:lnSpc>
                <a:spcPct val="80000"/>
              </a:lnSpc>
              <a:buFontTx/>
              <a:buNone/>
              <a:defRPr/>
            </a:pPr>
            <a:endParaRPr lang="en-GB" sz="2400" dirty="0" smtClean="0">
              <a:solidFill>
                <a:srgbClr val="0C74E6"/>
              </a:solidFill>
              <a:ea typeface="Arial Unicode MS" pitchFamily="34" charset="-128"/>
              <a:cs typeface="Arial Unicode MS" pitchFamily="34" charset="-128"/>
            </a:endParaRPr>
          </a:p>
        </p:txBody>
      </p:sp>
      <p:sp>
        <p:nvSpPr>
          <p:cNvPr id="1126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charset="0"/>
              </a:defRPr>
            </a:lvl1pPr>
            <a:lvl2pPr>
              <a:defRPr sz="2800">
                <a:solidFill>
                  <a:schemeClr val="bg1"/>
                </a:solidFill>
                <a:latin typeface="Arial" charset="0"/>
              </a:defRPr>
            </a:lvl2pPr>
            <a:lvl3pPr>
              <a:defRPr sz="2400">
                <a:solidFill>
                  <a:schemeClr val="bg1"/>
                </a:solidFill>
                <a:latin typeface="Arial" charset="0"/>
              </a:defRPr>
            </a:lvl3pPr>
            <a:lvl4pPr>
              <a:defRPr sz="2000">
                <a:solidFill>
                  <a:schemeClr val="bg1"/>
                </a:solidFill>
                <a:latin typeface="Arial" charset="0"/>
              </a:defRPr>
            </a:lvl4pPr>
            <a:lvl5pPr>
              <a:defRPr sz="2000">
                <a:solidFill>
                  <a:schemeClr val="bg1"/>
                </a:solidFill>
                <a:latin typeface="Arial" charset="0"/>
              </a:defRPr>
            </a:lvl5pPr>
            <a:lvl6pPr eaLnBrk="0" hangingPunct="0">
              <a:defRPr sz="2000">
                <a:solidFill>
                  <a:schemeClr val="bg1"/>
                </a:solidFill>
                <a:latin typeface="Arial" charset="0"/>
              </a:defRPr>
            </a:lvl6pPr>
            <a:lvl7pPr eaLnBrk="0" hangingPunct="0">
              <a:defRPr sz="2000">
                <a:solidFill>
                  <a:schemeClr val="bg1"/>
                </a:solidFill>
                <a:latin typeface="Arial" charset="0"/>
              </a:defRPr>
            </a:lvl7pPr>
            <a:lvl8pPr eaLnBrk="0" hangingPunct="0">
              <a:defRPr sz="2000">
                <a:solidFill>
                  <a:schemeClr val="bg1"/>
                </a:solidFill>
                <a:latin typeface="Arial" charset="0"/>
              </a:defRPr>
            </a:lvl8pPr>
            <a:lvl9pPr eaLnBrk="0" hangingPunct="0">
              <a:defRPr sz="2000">
                <a:solidFill>
                  <a:schemeClr val="bg1"/>
                </a:solidFill>
                <a:latin typeface="Arial" charset="0"/>
              </a:defRPr>
            </a:lvl9pPr>
          </a:lstStyle>
          <a:p>
            <a:fld id="{B01B8731-DF0F-4E1C-A1B2-86006F338611}" type="slidenum">
              <a:rPr lang="it-IT" altLang="it-IT" sz="1400" smtClean="0">
                <a:latin typeface="Times New Roman" pitchFamily="18" charset="0"/>
              </a:rPr>
              <a:pPr/>
              <a:t>8</a:t>
            </a:fld>
            <a:endParaRPr lang="it-IT" altLang="it-IT" sz="1400" smtClean="0">
              <a:latin typeface="Times New Roman" pitchFamily="18" charset="0"/>
            </a:endParaRPr>
          </a:p>
        </p:txBody>
      </p:sp>
      <p:sp>
        <p:nvSpPr>
          <p:cNvPr id="623618" name="Rectangle 1026"/>
          <p:cNvSpPr>
            <a:spLocks noGrp="1" noChangeArrowheads="1"/>
          </p:cNvSpPr>
          <p:nvPr>
            <p:ph type="title"/>
          </p:nvPr>
        </p:nvSpPr>
        <p:spPr>
          <a:xfrm>
            <a:off x="467544" y="116632"/>
            <a:ext cx="7772400" cy="936104"/>
          </a:xfrm>
        </p:spPr>
        <p:txBody>
          <a:bodyPr/>
          <a:lstStyle/>
          <a:p>
            <a:pPr eaLnBrk="1" hangingPunct="1">
              <a:defRPr/>
            </a:pPr>
            <a:r>
              <a:rPr lang="en-GB" dirty="0" smtClean="0">
                <a:solidFill>
                  <a:srgbClr val="0C74E6"/>
                </a:solidFill>
                <a:cs typeface="Times New Roman" pitchFamily="18" charset="0"/>
              </a:rPr>
              <a:t>Budget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7"/>
          <p:cNvSpPr>
            <a:spLocks noGrp="1" noChangeArrowheads="1"/>
          </p:cNvSpPr>
          <p:nvPr>
            <p:ph idx="1"/>
          </p:nvPr>
        </p:nvSpPr>
        <p:spPr>
          <a:xfrm>
            <a:off x="323528" y="1484784"/>
            <a:ext cx="8424862" cy="4103687"/>
          </a:xfrm>
        </p:spPr>
        <p:txBody>
          <a:bodyPr>
            <a:normAutofit/>
          </a:bodyPr>
          <a:lstStyle/>
          <a:p>
            <a:pPr algn="just" eaLnBrk="1" hangingPunct="1">
              <a:lnSpc>
                <a:spcPct val="90000"/>
              </a:lnSpc>
              <a:buFontTx/>
              <a:buNone/>
            </a:pPr>
            <a:r>
              <a:rPr lang="en-GB" altLang="it-IT" sz="2400" dirty="0" smtClean="0">
                <a:solidFill>
                  <a:srgbClr val="0C74E6"/>
                </a:solidFill>
                <a:ea typeface="Arial Unicode MS" pitchFamily="34" charset="-128"/>
                <a:cs typeface="Arial Unicode MS" pitchFamily="34" charset="-128"/>
              </a:rPr>
              <a:t>To be considered eligible costs MUST BE:</a:t>
            </a:r>
          </a:p>
          <a:p>
            <a:pPr algn="just" eaLnBrk="1" hangingPunct="1">
              <a:lnSpc>
                <a:spcPct val="90000"/>
              </a:lnSpc>
              <a:buFontTx/>
              <a:buNone/>
            </a:pPr>
            <a:endParaRPr lang="en-GB" altLang="it-IT" sz="1100" dirty="0" smtClean="0">
              <a:solidFill>
                <a:srgbClr val="0C74E6"/>
              </a:solidFill>
              <a:ea typeface="Arial Unicode MS" pitchFamily="34" charset="-128"/>
              <a:cs typeface="Arial Unicode MS" pitchFamily="34" charset="-128"/>
            </a:endParaRPr>
          </a:p>
          <a:p>
            <a:pPr marL="265113" lvl="1" indent="-11113" algn="just">
              <a:lnSpc>
                <a:spcPct val="110000"/>
              </a:lnSpc>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made </a:t>
            </a:r>
            <a:r>
              <a:rPr lang="en-GB" altLang="it-IT" sz="2400" dirty="0">
                <a:solidFill>
                  <a:srgbClr val="0C74E6"/>
                </a:solidFill>
                <a:ea typeface="Arial Unicode MS" pitchFamily="34" charset="-128"/>
                <a:cs typeface="Arial Unicode MS" pitchFamily="34" charset="-128"/>
              </a:rPr>
              <a:t>during the project life </a:t>
            </a:r>
            <a:r>
              <a:rPr lang="en-GB" altLang="it-IT" sz="2400" dirty="0" smtClean="0">
                <a:solidFill>
                  <a:srgbClr val="0C74E6"/>
                </a:solidFill>
                <a:ea typeface="Arial Unicode MS" pitchFamily="34" charset="-128"/>
                <a:cs typeface="Arial Unicode MS" pitchFamily="34" charset="-128"/>
              </a:rPr>
              <a:t>cycle</a:t>
            </a:r>
          </a:p>
          <a:p>
            <a:pPr marL="254000" lvl="1" indent="0" algn="just">
              <a:lnSpc>
                <a:spcPct val="110000"/>
              </a:lnSpc>
              <a:spcBef>
                <a:spcPts val="400"/>
              </a:spcBef>
              <a:buSzPct val="68000"/>
              <a:buNone/>
              <a:defRPr/>
            </a:pPr>
            <a:endParaRPr lang="en-GB" altLang="it-IT" sz="1000" dirty="0">
              <a:solidFill>
                <a:srgbClr val="0C74E6"/>
              </a:solidFill>
              <a:ea typeface="Arial Unicode MS" pitchFamily="34" charset="-128"/>
              <a:cs typeface="Arial Unicode MS" pitchFamily="34" charset="-128"/>
            </a:endParaRPr>
          </a:p>
          <a:p>
            <a:pPr marL="265113" lvl="1" indent="-11113" algn="just">
              <a:lnSpc>
                <a:spcPct val="110000"/>
              </a:lnSpc>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necessary </a:t>
            </a:r>
            <a:r>
              <a:rPr lang="en-GB" altLang="it-IT" sz="2400" dirty="0">
                <a:solidFill>
                  <a:srgbClr val="0C74E6"/>
                </a:solidFill>
                <a:ea typeface="Arial Unicode MS" pitchFamily="34" charset="-128"/>
                <a:cs typeface="Arial Unicode MS" pitchFamily="34" charset="-128"/>
              </a:rPr>
              <a:t>for implementation of the project and directly connected with the carrying out of the approved activities </a:t>
            </a:r>
            <a:endParaRPr lang="en-GB" altLang="it-IT" sz="2400" dirty="0" smtClean="0">
              <a:solidFill>
                <a:srgbClr val="0C74E6"/>
              </a:solidFill>
              <a:ea typeface="Arial Unicode MS" pitchFamily="34" charset="-128"/>
              <a:cs typeface="Arial Unicode MS" pitchFamily="34" charset="-128"/>
            </a:endParaRPr>
          </a:p>
          <a:p>
            <a:pPr marL="254000" lvl="1" indent="0" algn="just">
              <a:lnSpc>
                <a:spcPct val="110000"/>
              </a:lnSpc>
              <a:spcBef>
                <a:spcPts val="400"/>
              </a:spcBef>
              <a:buSzPct val="68000"/>
              <a:buNone/>
              <a:defRPr/>
            </a:pPr>
            <a:endParaRPr lang="en-GB" altLang="it-IT" sz="1050" dirty="0">
              <a:solidFill>
                <a:srgbClr val="0C74E6"/>
              </a:solidFill>
              <a:ea typeface="Arial Unicode MS" pitchFamily="34" charset="-128"/>
              <a:cs typeface="Arial Unicode MS" pitchFamily="34" charset="-128"/>
            </a:endParaRPr>
          </a:p>
          <a:p>
            <a:pPr marL="265113" lvl="1" indent="-11113" algn="just">
              <a:lnSpc>
                <a:spcPct val="110000"/>
              </a:lnSpc>
              <a:spcBef>
                <a:spcPts val="400"/>
              </a:spcBef>
              <a:buSzPct val="68000"/>
              <a:buFont typeface="Wingdings 3"/>
              <a:buChar char=""/>
              <a:defRPr/>
            </a:pPr>
            <a:r>
              <a:rPr lang="en-GB" altLang="it-IT" sz="2400" dirty="0" smtClean="0">
                <a:solidFill>
                  <a:srgbClr val="0C74E6"/>
                </a:solidFill>
                <a:ea typeface="Arial Unicode MS" pitchFamily="34" charset="-128"/>
                <a:cs typeface="Arial Unicode MS" pitchFamily="34" charset="-128"/>
              </a:rPr>
              <a:t> identifiable </a:t>
            </a:r>
            <a:r>
              <a:rPr lang="en-GB" altLang="it-IT" sz="2400" dirty="0">
                <a:solidFill>
                  <a:srgbClr val="0C74E6"/>
                </a:solidFill>
                <a:ea typeface="Arial Unicode MS" pitchFamily="34" charset="-128"/>
                <a:cs typeface="Arial Unicode MS" pitchFamily="34" charset="-128"/>
              </a:rPr>
              <a:t>and verifiable, i.e. justified with appropriate accounting </a:t>
            </a:r>
            <a:r>
              <a:rPr lang="en-GB" altLang="it-IT" sz="2400" dirty="0" smtClean="0">
                <a:solidFill>
                  <a:srgbClr val="0C74E6"/>
                </a:solidFill>
                <a:ea typeface="Arial Unicode MS" pitchFamily="34" charset="-128"/>
                <a:cs typeface="Arial Unicode MS" pitchFamily="34" charset="-128"/>
              </a:rPr>
              <a:t>documents and </a:t>
            </a:r>
            <a:r>
              <a:rPr lang="en-GB" altLang="it-IT" sz="2400" dirty="0">
                <a:solidFill>
                  <a:srgbClr val="0C74E6"/>
                </a:solidFill>
                <a:ea typeface="Arial Unicode MS" pitchFamily="34" charset="-128"/>
                <a:cs typeface="Arial Unicode MS" pitchFamily="34" charset="-128"/>
              </a:rPr>
              <a:t>recorded in </a:t>
            </a:r>
            <a:r>
              <a:rPr lang="en-GB" altLang="it-IT" sz="2400" dirty="0" smtClean="0">
                <a:solidFill>
                  <a:srgbClr val="0C74E6"/>
                </a:solidFill>
                <a:ea typeface="Arial Unicode MS" pitchFamily="34" charset="-128"/>
                <a:cs typeface="Arial Unicode MS" pitchFamily="34" charset="-128"/>
              </a:rPr>
              <a:t>the partner institution accountancy system according to </a:t>
            </a:r>
            <a:r>
              <a:rPr lang="en-GB" altLang="it-IT" sz="2400" dirty="0">
                <a:solidFill>
                  <a:srgbClr val="0C74E6"/>
                </a:solidFill>
                <a:ea typeface="Arial Unicode MS" pitchFamily="34" charset="-128"/>
                <a:cs typeface="Arial Unicode MS" pitchFamily="34" charset="-128"/>
              </a:rPr>
              <a:t>national legislation and </a:t>
            </a:r>
            <a:r>
              <a:rPr lang="en-GB" altLang="it-IT" sz="2400" dirty="0" smtClean="0">
                <a:solidFill>
                  <a:srgbClr val="0C74E6"/>
                </a:solidFill>
                <a:ea typeface="Arial Unicode MS" pitchFamily="34" charset="-128"/>
                <a:cs typeface="Arial Unicode MS" pitchFamily="34" charset="-128"/>
              </a:rPr>
              <a:t>internal </a:t>
            </a:r>
            <a:r>
              <a:rPr lang="en-GB" altLang="it-IT" sz="2400" dirty="0">
                <a:solidFill>
                  <a:srgbClr val="0C74E6"/>
                </a:solidFill>
                <a:ea typeface="Arial Unicode MS" pitchFamily="34" charset="-128"/>
                <a:cs typeface="Arial Unicode MS" pitchFamily="34" charset="-128"/>
              </a:rPr>
              <a:t>practices</a:t>
            </a:r>
          </a:p>
        </p:txBody>
      </p:sp>
      <p:sp>
        <p:nvSpPr>
          <p:cNvPr id="626690" name="Rectangle 1026"/>
          <p:cNvSpPr>
            <a:spLocks noGrp="1" noChangeArrowheads="1"/>
          </p:cNvSpPr>
          <p:nvPr>
            <p:ph type="title"/>
          </p:nvPr>
        </p:nvSpPr>
        <p:spPr>
          <a:xfrm>
            <a:off x="323528" y="260648"/>
            <a:ext cx="7772400" cy="792088"/>
          </a:xfrm>
        </p:spPr>
        <p:txBody>
          <a:bodyPr/>
          <a:lstStyle/>
          <a:p>
            <a:pPr eaLnBrk="1" hangingPunct="1">
              <a:defRPr/>
            </a:pPr>
            <a:r>
              <a:rPr lang="en-GB" dirty="0" smtClean="0">
                <a:solidFill>
                  <a:srgbClr val="0C74E6"/>
                </a:solidFill>
                <a:cs typeface="Times New Roman" pitchFamily="18" charset="0"/>
              </a:rPr>
              <a:t>Eligible  Costs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9830</TotalTime>
  <Words>1554</Words>
  <Application>Microsoft Office PowerPoint</Application>
  <PresentationFormat>On-screen Show (4:3)</PresentationFormat>
  <Paragraphs>345</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The Project Financial Management</vt:lpstr>
      <vt:lpstr>Main Documents</vt:lpstr>
      <vt:lpstr>General Remarks</vt:lpstr>
      <vt:lpstr>Accountancy</vt:lpstr>
      <vt:lpstr>Payments</vt:lpstr>
      <vt:lpstr>Supporting Documents</vt:lpstr>
      <vt:lpstr>Expenditures Model</vt:lpstr>
      <vt:lpstr>Budget</vt:lpstr>
      <vt:lpstr>Eligible  Costs</vt:lpstr>
      <vt:lpstr>Ineligible Expenditure</vt:lpstr>
      <vt:lpstr>Transfer among headings</vt:lpstr>
      <vt:lpstr>PowerPoint Presentation</vt:lpstr>
      <vt:lpstr>PowerPoint Presentation</vt:lpstr>
      <vt:lpstr>PowerPoint Presentation</vt:lpstr>
      <vt:lpstr>PowerPoint Presentation</vt:lpstr>
      <vt:lpstr>PowerPoint Presentation</vt:lpstr>
      <vt:lpstr>Project Management and Implementation Calculation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Transnational Project Meetings Calculation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Intellectual Outputs Calculation</vt:lpstr>
      <vt:lpstr>PowerPoint Presentation</vt:lpstr>
      <vt:lpstr>PowerPoint Presentation</vt:lpstr>
      <vt:lpstr>PowerPoint Presentation</vt:lpstr>
      <vt:lpstr>PowerPoint Presentation</vt:lpstr>
      <vt:lpstr>PowerPoint Presentation</vt:lpstr>
      <vt:lpstr>PowerPoint Presentation</vt:lpstr>
      <vt:lpstr>Multiplier Events What does it cover</vt:lpstr>
      <vt:lpstr>Multiplier Events Amounts</vt:lpstr>
      <vt:lpstr>Multiplier Events Calculation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Pixel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Elisabetta</dc:creator>
  <cp:lastModifiedBy>Antonio</cp:lastModifiedBy>
  <cp:revision>633</cp:revision>
  <cp:lastPrinted>2016-10-04T06:53:43Z</cp:lastPrinted>
  <dcterms:created xsi:type="dcterms:W3CDTF">2003-09-25T17:16:43Z</dcterms:created>
  <dcterms:modified xsi:type="dcterms:W3CDTF">2017-09-25T09:27:00Z</dcterms:modified>
</cp:coreProperties>
</file>